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                   Детский сад комбинированного вида № 25 «КАЛИНКА»                              Городской округ Химки    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2015г.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C:\Users\Toshiba\Desktop\картинки\9mai-2=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23" y="908719"/>
            <a:ext cx="2393860" cy="5750435"/>
          </a:xfrm>
          <a:prstGeom prst="rect">
            <a:avLst/>
          </a:prstGeom>
          <a:noFill/>
        </p:spPr>
      </p:pic>
      <p:pic>
        <p:nvPicPr>
          <p:cNvPr id="21" name="Содержимое 20" descr="0021-021-Prazdniki-v-nachalnoj-shkol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83768" y="1258220"/>
            <a:ext cx="6494772" cy="4871079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74638"/>
            <a:ext cx="4752528" cy="77809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Коллективная работа «Салют»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34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6434" y="1600200"/>
            <a:ext cx="6811131" cy="4525963"/>
          </a:xfrm>
        </p:spPr>
      </p:pic>
      <p:pic>
        <p:nvPicPr>
          <p:cNvPr id="8196" name="Picture 4" descr="http://gov.cap.ru/UserFiles/news/20131217/raketnie_vojska_s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9797" y="188640"/>
            <a:ext cx="1824203" cy="1368152"/>
          </a:xfrm>
          <a:prstGeom prst="rect">
            <a:avLst/>
          </a:prstGeom>
          <a:noFill/>
        </p:spPr>
      </p:pic>
      <p:pic>
        <p:nvPicPr>
          <p:cNvPr id="8200" name="Picture 8" descr="http://www.renders-graphiques.fr/image/upload/normal/Ballon_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26605"/>
            <a:ext cx="4608512" cy="3998453"/>
          </a:xfrm>
          <a:prstGeom prst="rect">
            <a:avLst/>
          </a:prstGeom>
          <a:noFill/>
        </p:spPr>
      </p:pic>
      <p:pic>
        <p:nvPicPr>
          <p:cNvPr id="8" name="Picture 3" descr="C:\Users\Toshiba\Desktop\картинки\400_F_45345025_N8dw1uTdmDQSod4kxtZi6hDF27R1DPg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4869160"/>
            <a:ext cx="1187624" cy="1192432"/>
          </a:xfrm>
          <a:prstGeom prst="rect">
            <a:avLst/>
          </a:prstGeom>
          <a:noFill/>
        </p:spPr>
      </p:pic>
      <p:pic>
        <p:nvPicPr>
          <p:cNvPr id="9" name="Picture 6" descr="http://img-fotki.yandex.ru/get/5304/cadi-1986.472/0_7db1d_891a0520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9402" y="4653136"/>
            <a:ext cx="3064598" cy="1988840"/>
          </a:xfrm>
          <a:prstGeom prst="rect">
            <a:avLst/>
          </a:prstGeom>
          <a:noFill/>
        </p:spPr>
      </p:pic>
      <p:pic>
        <p:nvPicPr>
          <p:cNvPr id="10" name="Picture 3" descr="C:\Users\Toshiba\Desktop\картинки\400_F_45345025_N8dw1uTdmDQSod4kxtZi6hDF27R1DPg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2780343"/>
            <a:ext cx="1115616" cy="11201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332656"/>
            <a:ext cx="2736304" cy="864096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Педагоги и участники праздника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34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6434" y="1600200"/>
            <a:ext cx="6811131" cy="4525963"/>
          </a:xfrm>
        </p:spPr>
      </p:pic>
      <p:pic>
        <p:nvPicPr>
          <p:cNvPr id="3076" name="Picture 4" descr="C:\Users\Toshiba\Desktop\картинки\dp_0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3312"/>
            <a:ext cx="2376264" cy="2376264"/>
          </a:xfrm>
          <a:prstGeom prst="rect">
            <a:avLst/>
          </a:prstGeom>
          <a:noFill/>
        </p:spPr>
      </p:pic>
      <p:pic>
        <p:nvPicPr>
          <p:cNvPr id="13" name="Picture 4" descr="http://img0.liveinternet.ru/images/attach/c/10/109/713/109713002_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5753073" y="4092383"/>
            <a:ext cx="3390927" cy="2765617"/>
          </a:xfrm>
          <a:prstGeom prst="rect">
            <a:avLst/>
          </a:prstGeom>
          <a:noFill/>
        </p:spPr>
      </p:pic>
      <p:pic>
        <p:nvPicPr>
          <p:cNvPr id="15" name="Picture 4" descr="http://img0.liveinternet.ru/images/attach/c/10/109/713/109713002_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 flipV="1">
            <a:off x="0" y="4068774"/>
            <a:ext cx="3419872" cy="2789225"/>
          </a:xfrm>
          <a:prstGeom prst="rect">
            <a:avLst/>
          </a:prstGeom>
          <a:noFill/>
        </p:spPr>
      </p:pic>
      <p:pic>
        <p:nvPicPr>
          <p:cNvPr id="16" name="Picture 2" descr="http://www.art-apple.ru/albums/userpics/10001/february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0"/>
            <a:ext cx="3347864" cy="1566741"/>
          </a:xfrm>
          <a:prstGeom prst="rect">
            <a:avLst/>
          </a:prstGeom>
          <a:noFill/>
        </p:spPr>
      </p:pic>
      <p:pic>
        <p:nvPicPr>
          <p:cNvPr id="10" name="Picture 2" descr="C:\Users\Toshiba\Desktop\картинки\46bd31d46f5290a3a9b1a24accccb8f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9" y="5733256"/>
            <a:ext cx="1182952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1052736"/>
            <a:ext cx="4248472" cy="364902"/>
          </a:xfrm>
        </p:spPr>
        <p:txBody>
          <a:bodyPr>
            <a:normAutofit/>
          </a:bodyPr>
          <a:lstStyle/>
          <a:p>
            <a:endParaRPr lang="ru-RU" sz="900" dirty="0"/>
          </a:p>
        </p:txBody>
      </p:sp>
      <p:pic>
        <p:nvPicPr>
          <p:cNvPr id="4" name="Содержимое 3" descr="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4377" y="332655"/>
            <a:ext cx="8302079" cy="6226559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2290266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Интегрированная непосредственно образовательная деятельность                                                                                                                    в образовательных областях: «Социально-коммуникативное развитие», «Познавательное развитие», «Речевое развитие», «Художественно-эстетическое развитие», «Физическое развитие»                                                      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Тема:        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«Защитники страны»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DSC032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43038" y="2564904"/>
            <a:ext cx="5526615" cy="3672408"/>
          </a:xfrm>
        </p:spPr>
      </p:pic>
      <p:pic>
        <p:nvPicPr>
          <p:cNvPr id="1028" name="Picture 4" descr="C:\Users\Toshiba\Desktop\картинки\1298376647_1298104043_img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14171"/>
            <a:ext cx="2952328" cy="4328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Подготовили и провели: музыкальный руководитель – Алексеева Л.В., воспитатель по ИЗО – Скобелева В.А., инструктор по физической культуре –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Точенова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Н.Н.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DSC028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6434" y="1600200"/>
            <a:ext cx="6811131" cy="4525963"/>
          </a:xfrm>
        </p:spPr>
      </p:pic>
      <p:pic>
        <p:nvPicPr>
          <p:cNvPr id="2050" name="Picture 2" descr="C:\Users\Toshiba\Desktop\картинки\100690898_g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</p:spPr>
      </p:pic>
      <p:pic>
        <p:nvPicPr>
          <p:cNvPr id="5" name="Picture 6" descr="Клипарт &quot;Гвоздики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4111878"/>
            <a:ext cx="1080120" cy="1954035"/>
          </a:xfrm>
          <a:prstGeom prst="rect">
            <a:avLst/>
          </a:prstGeom>
          <a:noFill/>
        </p:spPr>
      </p:pic>
      <p:pic>
        <p:nvPicPr>
          <p:cNvPr id="1028" name="Picture 4" descr="http://www.studinter.ru/i/Image/salu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196752"/>
            <a:ext cx="2101337" cy="1800200"/>
          </a:xfrm>
          <a:prstGeom prst="rect">
            <a:avLst/>
          </a:prstGeom>
          <a:noFill/>
        </p:spPr>
      </p:pic>
      <p:pic>
        <p:nvPicPr>
          <p:cNvPr id="1030" name="Picture 6" descr="http://img-fotki.yandex.ru/get/6606/83813999.992/0_b125a_596efa73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64704"/>
            <a:ext cx="1907704" cy="2316498"/>
          </a:xfrm>
          <a:prstGeom prst="rect">
            <a:avLst/>
          </a:prstGeom>
          <a:noFill/>
        </p:spPr>
      </p:pic>
      <p:pic>
        <p:nvPicPr>
          <p:cNvPr id="11" name="Picture 6" descr="http://img-fotki.yandex.ru/get/6606/83813999.992/0_b125a_596efa73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444208" y="836712"/>
            <a:ext cx="2270906" cy="2609110"/>
          </a:xfrm>
          <a:prstGeom prst="rect">
            <a:avLst/>
          </a:prstGeom>
          <a:noFill/>
        </p:spPr>
      </p:pic>
      <p:pic>
        <p:nvPicPr>
          <p:cNvPr id="12" name="Picture 4" descr="http://www.studinter.ru/i/Image/salu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908720"/>
            <a:ext cx="2101337" cy="1800200"/>
          </a:xfrm>
          <a:prstGeom prst="rect">
            <a:avLst/>
          </a:prstGeom>
          <a:noFill/>
        </p:spPr>
      </p:pic>
      <p:pic>
        <p:nvPicPr>
          <p:cNvPr id="13" name="Picture 6" descr="http://img-fotki.yandex.ru/get/6606/83813999.992/0_b125a_596efa73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924944"/>
            <a:ext cx="1584176" cy="1820105"/>
          </a:xfrm>
          <a:prstGeom prst="rect">
            <a:avLst/>
          </a:prstGeom>
          <a:noFill/>
        </p:spPr>
      </p:pic>
      <p:pic>
        <p:nvPicPr>
          <p:cNvPr id="16" name="Picture 4" descr="http://www.studinter.ru/i/Image/salu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2564904"/>
            <a:ext cx="2101337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476672"/>
            <a:ext cx="4824536" cy="72008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Перестроение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DSC_0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5130" name="Picture 10" descr="http://img-fotki.yandex.ru/get/8/annaze63.9f/0_3a869_3c7cdf44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-1"/>
            <a:ext cx="2204244" cy="3074703"/>
          </a:xfrm>
          <a:prstGeom prst="rect">
            <a:avLst/>
          </a:prstGeom>
          <a:noFill/>
        </p:spPr>
      </p:pic>
      <p:pic>
        <p:nvPicPr>
          <p:cNvPr id="10244" name="Picture 4" descr="http://i3.imageban.ru/out/2012/03/11/36522952716ee4ef4aa26afc8fd668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5814035"/>
            <a:ext cx="5729075" cy="1043965"/>
          </a:xfrm>
          <a:prstGeom prst="rect">
            <a:avLst/>
          </a:prstGeom>
          <a:noFill/>
        </p:spPr>
      </p:pic>
      <p:pic>
        <p:nvPicPr>
          <p:cNvPr id="7" name="Picture 6" descr="http://img-fotki.yandex.ru/get/6606/83813999.992/0_b125a_596efa73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0"/>
            <a:ext cx="1780852" cy="2046073"/>
          </a:xfrm>
          <a:prstGeom prst="rect">
            <a:avLst/>
          </a:prstGeom>
          <a:noFill/>
        </p:spPr>
      </p:pic>
      <p:pic>
        <p:nvPicPr>
          <p:cNvPr id="8" name="Picture 6" descr="http://img-fotki.yandex.ru/get/6606/83813999.992/0_b125a_596efa73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940152" y="188640"/>
            <a:ext cx="1522844" cy="1749640"/>
          </a:xfrm>
          <a:prstGeom prst="rect">
            <a:avLst/>
          </a:prstGeom>
          <a:noFill/>
        </p:spPr>
      </p:pic>
      <p:pic>
        <p:nvPicPr>
          <p:cNvPr id="2050" name="Picture 2" descr="C:\Users\Toshiba\Desktop\картинки\0_7db91_6f92bcc6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80" y="188641"/>
            <a:ext cx="1115807" cy="1368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76672"/>
            <a:ext cx="5040560" cy="72008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Наша гвардия!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33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6434" y="1600200"/>
            <a:ext cx="6811131" cy="4525963"/>
          </a:xfrm>
        </p:spPr>
      </p:pic>
      <p:pic>
        <p:nvPicPr>
          <p:cNvPr id="12289" name="Picture 1" descr="C:\Users\Toshiba\Desktop\картинки\29151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1815" y="136059"/>
            <a:ext cx="1092672" cy="1420733"/>
          </a:xfrm>
          <a:prstGeom prst="rect">
            <a:avLst/>
          </a:prstGeom>
          <a:noFill/>
        </p:spPr>
      </p:pic>
      <p:pic>
        <p:nvPicPr>
          <p:cNvPr id="9224" name="Picture 8" descr="http://img1.liveinternet.ru/images/attach/c/9/112/391/112391823_large_0_5e67a_4901b328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5464602"/>
            <a:ext cx="2627784" cy="1393398"/>
          </a:xfrm>
          <a:prstGeom prst="rect">
            <a:avLst/>
          </a:prstGeom>
          <a:noFill/>
        </p:spPr>
      </p:pic>
      <p:pic>
        <p:nvPicPr>
          <p:cNvPr id="9226" name="Picture 10" descr="http://kostroma1941-45.3dn.ru/Goroda-Geroi/Smolensk/gv_z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"/>
            <a:ext cx="1379414" cy="1628800"/>
          </a:xfrm>
          <a:prstGeom prst="rect">
            <a:avLst/>
          </a:prstGeom>
          <a:noFill/>
        </p:spPr>
      </p:pic>
      <p:pic>
        <p:nvPicPr>
          <p:cNvPr id="8204" name="Picture 12" descr="http://img-fotki.yandex.ru/get/5901/valenta-mog.1f/0_5c26a_f2be03e_or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79512" y="4016939"/>
            <a:ext cx="2188244" cy="2841061"/>
          </a:xfrm>
          <a:prstGeom prst="rect">
            <a:avLst/>
          </a:prstGeom>
          <a:noFill/>
        </p:spPr>
      </p:pic>
      <p:pic>
        <p:nvPicPr>
          <p:cNvPr id="8206" name="Picture 14" descr="http://img-fotki.yandex.ru/get/5901/valenta-mog.1f/0_5c26a_f2be03e_or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3861681"/>
            <a:ext cx="2160240" cy="28047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620688"/>
            <a:ext cx="5760640" cy="50405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Преодоление препятствий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DSC033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6434" y="1600200"/>
            <a:ext cx="6811131" cy="4525963"/>
          </a:xfrm>
        </p:spPr>
      </p:pic>
      <p:pic>
        <p:nvPicPr>
          <p:cNvPr id="4099" name="Picture 3" descr="C:\Users\Toshiba\Desktop\картинки\post-149-1300020124_thu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158435"/>
            <a:ext cx="1152128" cy="1441290"/>
          </a:xfrm>
          <a:prstGeom prst="rect">
            <a:avLst/>
          </a:prstGeom>
          <a:noFill/>
        </p:spPr>
      </p:pic>
      <p:pic>
        <p:nvPicPr>
          <p:cNvPr id="1026" name="Picture 2" descr="C:\Users\Toshiba\Desktop\картинки\7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547664" cy="1547664"/>
          </a:xfrm>
          <a:prstGeom prst="rect">
            <a:avLst/>
          </a:prstGeom>
          <a:noFill/>
        </p:spPr>
      </p:pic>
      <p:pic>
        <p:nvPicPr>
          <p:cNvPr id="11" name="Picture 2" descr="http://abali.ru/wp-content/uploads/2012/09/russia_flag_with_flagpole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5" y="1628800"/>
            <a:ext cx="3312369" cy="5229200"/>
          </a:xfrm>
          <a:prstGeom prst="rect">
            <a:avLst/>
          </a:prstGeom>
          <a:noFill/>
        </p:spPr>
      </p:pic>
      <p:pic>
        <p:nvPicPr>
          <p:cNvPr id="12" name="Picture 2" descr="http://abali.ru/wp-content/uploads/2012/09/russia_flag_with_flagpole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-972616" y="1628800"/>
            <a:ext cx="3364442" cy="52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76672"/>
            <a:ext cx="5544616" cy="72008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Песня «Наша Родина сильна!»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33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6434" y="1600200"/>
            <a:ext cx="6811131" cy="4525963"/>
          </a:xfrm>
        </p:spPr>
      </p:pic>
      <p:pic>
        <p:nvPicPr>
          <p:cNvPr id="11271" name="Picture 7" descr="C:\Users\Toshiba\Desktop\картинки\v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188641"/>
            <a:ext cx="1403648" cy="1417826"/>
          </a:xfrm>
          <a:prstGeom prst="rect">
            <a:avLst/>
          </a:prstGeom>
          <a:noFill/>
        </p:spPr>
      </p:pic>
      <p:pic>
        <p:nvPicPr>
          <p:cNvPr id="11273" name="Picture 9" descr="http://img-fotki.yandex.ru/get/5506/47407354.4b9/0_b742b_fbceffbc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941168"/>
            <a:ext cx="2627784" cy="1743721"/>
          </a:xfrm>
          <a:prstGeom prst="rect">
            <a:avLst/>
          </a:prstGeom>
          <a:noFill/>
        </p:spPr>
      </p:pic>
      <p:pic>
        <p:nvPicPr>
          <p:cNvPr id="7174" name="Picture 6" descr="http://img.megatorrents.kz/full/2014/5/9/536bd11da4ab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01" y="260648"/>
            <a:ext cx="1844203" cy="1814695"/>
          </a:xfrm>
          <a:prstGeom prst="rect">
            <a:avLst/>
          </a:prstGeom>
          <a:noFill/>
        </p:spPr>
      </p:pic>
      <p:pic>
        <p:nvPicPr>
          <p:cNvPr id="7" name="Picture 9" descr="http://img-fotki.yandex.ru/get/5506/47407354.4b9/0_b742b_fbceffbc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372200" y="4941838"/>
            <a:ext cx="2693428" cy="1787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404664"/>
            <a:ext cx="4032448" cy="64807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Танец «Яблочко»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33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6434" y="1600200"/>
            <a:ext cx="6811131" cy="4525963"/>
          </a:xfrm>
        </p:spPr>
      </p:pic>
      <p:pic>
        <p:nvPicPr>
          <p:cNvPr id="10247" name="Picture 7" descr="http://attachments-blog.tut.by/61414/files/2012/05/GeorgLentigo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373216"/>
            <a:ext cx="6840760" cy="1268760"/>
          </a:xfrm>
          <a:prstGeom prst="rect">
            <a:avLst/>
          </a:prstGeom>
          <a:noFill/>
        </p:spPr>
      </p:pic>
      <p:pic>
        <p:nvPicPr>
          <p:cNvPr id="6152" name="Picture 8" descr="http://trudoros.narod.ru/akm/2012/12/avr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156176" y="-1"/>
            <a:ext cx="2987824" cy="1580001"/>
          </a:xfrm>
          <a:prstGeom prst="rect">
            <a:avLst/>
          </a:prstGeom>
          <a:noFill/>
        </p:spPr>
      </p:pic>
      <p:pic>
        <p:nvPicPr>
          <p:cNvPr id="6156" name="Picture 12" descr="http://www.yeisk.info/images/articles-main-imgs/vm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2627784" cy="1629665"/>
          </a:xfrm>
          <a:prstGeom prst="rect">
            <a:avLst/>
          </a:prstGeom>
          <a:noFill/>
        </p:spPr>
      </p:pic>
      <p:pic>
        <p:nvPicPr>
          <p:cNvPr id="6158" name="Picture 14" descr="http://www.bizmartindia.com/image_classified/259044/1357851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517232"/>
            <a:ext cx="939438" cy="1125671"/>
          </a:xfrm>
          <a:prstGeom prst="rect">
            <a:avLst/>
          </a:prstGeom>
          <a:noFill/>
        </p:spPr>
      </p:pic>
      <p:pic>
        <p:nvPicPr>
          <p:cNvPr id="11" name="Picture 14" descr="http://www.bizmartindia.com/image_classified/259044/1357851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336" y="3645024"/>
            <a:ext cx="1021613" cy="1224136"/>
          </a:xfrm>
          <a:prstGeom prst="rect">
            <a:avLst/>
          </a:prstGeom>
          <a:noFill/>
        </p:spPr>
      </p:pic>
      <p:pic>
        <p:nvPicPr>
          <p:cNvPr id="12" name="Picture 14" descr="http://www.bizmartindia.com/image_classified/259044/1357851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336" y="1916832"/>
            <a:ext cx="1021613" cy="1224136"/>
          </a:xfrm>
          <a:prstGeom prst="rect">
            <a:avLst/>
          </a:prstGeom>
          <a:noFill/>
        </p:spPr>
      </p:pic>
      <p:pic>
        <p:nvPicPr>
          <p:cNvPr id="13" name="Picture 14" descr="http://www.bizmartindia.com/image_classified/259044/1357851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5051" y="1772816"/>
            <a:ext cx="1021613" cy="1224136"/>
          </a:xfrm>
          <a:prstGeom prst="rect">
            <a:avLst/>
          </a:prstGeom>
          <a:noFill/>
        </p:spPr>
      </p:pic>
      <p:pic>
        <p:nvPicPr>
          <p:cNvPr id="14" name="Picture 14" descr="http://www.bizmartindia.com/image_classified/259044/1357851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5051" y="3573016"/>
            <a:ext cx="1021613" cy="1224136"/>
          </a:xfrm>
          <a:prstGeom prst="rect">
            <a:avLst/>
          </a:prstGeom>
          <a:noFill/>
        </p:spPr>
      </p:pic>
      <p:pic>
        <p:nvPicPr>
          <p:cNvPr id="15" name="Picture 14" descr="http://www.bizmartindia.com/image_classified/259044/1357851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5051" y="5517232"/>
            <a:ext cx="939437" cy="11256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3384376" cy="77809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Танец «Катюша»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33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6434" y="1600200"/>
            <a:ext cx="6811131" cy="4525963"/>
          </a:xfrm>
        </p:spPr>
      </p:pic>
      <p:pic>
        <p:nvPicPr>
          <p:cNvPr id="9218" name="Picture 2" descr="C:\Users\Toshiba\Desktop\картинки\503825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"/>
            <a:ext cx="1619671" cy="1603474"/>
          </a:xfrm>
          <a:prstGeom prst="rect">
            <a:avLst/>
          </a:prstGeom>
          <a:noFill/>
        </p:spPr>
      </p:pic>
      <p:pic>
        <p:nvPicPr>
          <p:cNvPr id="9220" name="Picture 4" descr="http://uch.znate.ru/tw_files2/urls_2/8/d-7442/7442_html_cc0d94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225925" cy="5045074"/>
          </a:xfrm>
          <a:prstGeom prst="rect">
            <a:avLst/>
          </a:prstGeom>
          <a:noFill/>
        </p:spPr>
      </p:pic>
      <p:pic>
        <p:nvPicPr>
          <p:cNvPr id="9222" name="Picture 6" descr="Клипарт &quot;Гвоздики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3667328"/>
            <a:ext cx="1763688" cy="3190672"/>
          </a:xfrm>
          <a:prstGeom prst="rect">
            <a:avLst/>
          </a:prstGeom>
          <a:noFill/>
        </p:spPr>
      </p:pic>
      <p:pic>
        <p:nvPicPr>
          <p:cNvPr id="7" name="Picture 6" descr="Клипарт &quot;Гвоздики&quot;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79512" y="5076800"/>
            <a:ext cx="984583" cy="178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107</Words>
  <Application>Microsoft Office PowerPoint</Application>
  <PresentationFormat>Экран (4:3)</PresentationFormat>
  <Paragraphs>11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Муниципальное автономное дошкольное образовательное учреждение                    Детский сад комбинированного вида № 25 «КАЛИНКА»                              Городской округ Химки                                                                                                     2015г. </vt:lpstr>
      <vt:lpstr>Интегрированная непосредственно образовательная деятельность                                                                                                                    в образовательных областях: «Социально-коммуникативное развитие», «Познавательное развитие», «Речевое развитие», «Художественно-эстетическое развитие», «Физическое развитие»                                                        Тема:          «Защитники страны»</vt:lpstr>
      <vt:lpstr>Подготовили и провели: музыкальный руководитель – Алексеева Л.В., воспитатель по ИЗО – Скобелева В.А., инструктор по физической культуре – Точенова Н.Н.</vt:lpstr>
      <vt:lpstr>Перестроение</vt:lpstr>
      <vt:lpstr>Наша гвардия!</vt:lpstr>
      <vt:lpstr>Преодоление препятствий</vt:lpstr>
      <vt:lpstr>Песня «Наша Родина сильна!»</vt:lpstr>
      <vt:lpstr>Танец «Яблочко»</vt:lpstr>
      <vt:lpstr>Танец «Катюша»</vt:lpstr>
      <vt:lpstr>Коллективная работа «Салют»</vt:lpstr>
      <vt:lpstr>Педагоги и участники праздника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                   Детский сад комбинированного вида № 25 «КАЛИНКА» </dc:title>
  <dc:creator>Toshiba</dc:creator>
  <cp:lastModifiedBy>Toshiba</cp:lastModifiedBy>
  <cp:revision>53</cp:revision>
  <dcterms:created xsi:type="dcterms:W3CDTF">2015-02-28T13:19:35Z</dcterms:created>
  <dcterms:modified xsi:type="dcterms:W3CDTF">2015-03-01T17:38:17Z</dcterms:modified>
</cp:coreProperties>
</file>