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9CC3A-A90E-4D1D-9268-6A809403338A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928F3-62CB-4FFC-94E2-8B59BB58B8D6}">
      <dgm:prSet phldrT="[Текст]" custT="1"/>
      <dgm:spPr/>
      <dgm:t>
        <a:bodyPr/>
        <a:lstStyle/>
        <a:p>
          <a:pPr algn="l"/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этап:  1-й год обучения, дети младшей группы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62F9ADDD-451E-453E-81A4-94966542BDD7}" type="parTrans" cxnId="{35C7980C-C55D-47C3-9F4E-988760FC613C}">
      <dgm:prSet/>
      <dgm:spPr/>
      <dgm:t>
        <a:bodyPr/>
        <a:lstStyle/>
        <a:p>
          <a:endParaRPr lang="ru-RU"/>
        </a:p>
      </dgm:t>
    </dgm:pt>
    <dgm:pt modelId="{D240057B-095C-4664-B135-2CF46595B444}" type="sibTrans" cxnId="{35C7980C-C55D-47C3-9F4E-988760FC613C}">
      <dgm:prSet/>
      <dgm:spPr/>
      <dgm:t>
        <a:bodyPr/>
        <a:lstStyle/>
        <a:p>
          <a:endParaRPr lang="ru-RU"/>
        </a:p>
      </dgm:t>
    </dgm:pt>
    <dgm:pt modelId="{14659A49-5790-40C9-A31D-1F875ADFAE65}">
      <dgm:prSet phldrT="[Текст]" custT="1"/>
      <dgm:spPr/>
      <dgm:t>
        <a:bodyPr/>
        <a:lstStyle/>
        <a:p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II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этап: 2-й год обучения, дети средней группы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B631F05A-30C4-4813-8D83-AC9B3043F90F}" type="parTrans" cxnId="{2E2338C8-1E8C-46AA-878F-0096A252C799}">
      <dgm:prSet/>
      <dgm:spPr/>
      <dgm:t>
        <a:bodyPr/>
        <a:lstStyle/>
        <a:p>
          <a:endParaRPr lang="ru-RU"/>
        </a:p>
      </dgm:t>
    </dgm:pt>
    <dgm:pt modelId="{8061AD7D-3C83-4079-B541-3BE6B447E6A7}" type="sibTrans" cxnId="{2E2338C8-1E8C-46AA-878F-0096A252C799}">
      <dgm:prSet/>
      <dgm:spPr/>
      <dgm:t>
        <a:bodyPr/>
        <a:lstStyle/>
        <a:p>
          <a:endParaRPr lang="ru-RU"/>
        </a:p>
      </dgm:t>
    </dgm:pt>
    <dgm:pt modelId="{BFF63988-908F-4507-AACF-08301ED0D38A}">
      <dgm:prSet phldrT="[Текст]" custT="1"/>
      <dgm:spPr/>
      <dgm:t>
        <a:bodyPr/>
        <a:lstStyle/>
        <a:p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III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этап: 3-й год обучения, дети старшей группы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12BF42A6-8A17-44B8-90A4-B33D4C5A66FA}" type="parTrans" cxnId="{64C794BF-BE94-4727-966E-813ABC3BDD5C}">
      <dgm:prSet/>
      <dgm:spPr/>
      <dgm:t>
        <a:bodyPr/>
        <a:lstStyle/>
        <a:p>
          <a:endParaRPr lang="ru-RU"/>
        </a:p>
      </dgm:t>
    </dgm:pt>
    <dgm:pt modelId="{A1DA3D35-B1F2-436B-9A0F-76F1F7DC9E95}" type="sibTrans" cxnId="{64C794BF-BE94-4727-966E-813ABC3BDD5C}">
      <dgm:prSet/>
      <dgm:spPr/>
      <dgm:t>
        <a:bodyPr/>
        <a:lstStyle/>
        <a:p>
          <a:endParaRPr lang="ru-RU"/>
        </a:p>
      </dgm:t>
    </dgm:pt>
    <dgm:pt modelId="{668530FA-D638-45E3-8EDB-BCC92C9D953E}">
      <dgm:prSet phldrT="[Текст]" custT="1"/>
      <dgm:spPr/>
      <dgm:t>
        <a:bodyPr/>
        <a:lstStyle/>
        <a:p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IV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 этап: 4-й год обучения, дети подготовительной к школе группы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AB2EDC36-B9CE-4150-94DA-BB1710F06425}" type="parTrans" cxnId="{62A43693-9062-4187-A903-092DBB46F587}">
      <dgm:prSet/>
      <dgm:spPr/>
      <dgm:t>
        <a:bodyPr/>
        <a:lstStyle/>
        <a:p>
          <a:endParaRPr lang="ru-RU"/>
        </a:p>
      </dgm:t>
    </dgm:pt>
    <dgm:pt modelId="{40F2DFB0-EBF6-4A1E-BE68-A56D760F6BB3}" type="sibTrans" cxnId="{62A43693-9062-4187-A903-092DBB46F587}">
      <dgm:prSet/>
      <dgm:spPr/>
      <dgm:t>
        <a:bodyPr/>
        <a:lstStyle/>
        <a:p>
          <a:endParaRPr lang="ru-RU"/>
        </a:p>
      </dgm:t>
    </dgm:pt>
    <dgm:pt modelId="{34EDF129-0456-401C-A912-796240065466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Плавание свободным стилем в бассейнах и открытых водоемах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67AE6C81-C6B6-4684-85F9-A82FB5347A28}" type="parTrans" cxnId="{11615B3A-8E34-46CD-A338-640AD99B6832}">
      <dgm:prSet/>
      <dgm:spPr/>
      <dgm:t>
        <a:bodyPr/>
        <a:lstStyle/>
        <a:p>
          <a:endParaRPr lang="ru-RU"/>
        </a:p>
      </dgm:t>
    </dgm:pt>
    <dgm:pt modelId="{E7ED042C-6C82-4926-88CC-D9CC1D4FD7A9}" type="sibTrans" cxnId="{11615B3A-8E34-46CD-A338-640AD99B6832}">
      <dgm:prSet/>
      <dgm:spPr/>
      <dgm:t>
        <a:bodyPr/>
        <a:lstStyle/>
        <a:p>
          <a:endParaRPr lang="ru-RU"/>
        </a:p>
      </dgm:t>
    </dgm:pt>
    <dgm:pt modelId="{7924ED57-0326-4AAB-9C8B-C7589D5BC45D}" type="pres">
      <dgm:prSet presAssocID="{8AC9CC3A-A90E-4D1D-9268-6A80940333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A50F54-B9D9-434C-A375-E284D7DEC40C}" type="pres">
      <dgm:prSet presAssocID="{DBA928F3-62CB-4FFC-94E2-8B59BB58B8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9D3A4-4907-4C8E-B5A8-B0EEAE3266AE}" type="pres">
      <dgm:prSet presAssocID="{D240057B-095C-4664-B135-2CF46595B44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9528F41-699E-4B4E-BF96-9BC99E861A53}" type="pres">
      <dgm:prSet presAssocID="{D240057B-095C-4664-B135-2CF46595B444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CC6D87EC-93C5-491D-AE6F-2B3BBD9AFE35}" type="pres">
      <dgm:prSet presAssocID="{14659A49-5790-40C9-A31D-1F875ADFAE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550AF-5743-4377-BA31-7AA999ECF542}" type="pres">
      <dgm:prSet presAssocID="{8061AD7D-3C83-4079-B541-3BE6B447E6A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86D548D-F459-4361-B3A2-5B28A749DB8B}" type="pres">
      <dgm:prSet presAssocID="{8061AD7D-3C83-4079-B541-3BE6B447E6A7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A895BDAE-3081-4A1B-AD30-5B68CD1E2D74}" type="pres">
      <dgm:prSet presAssocID="{BFF63988-908F-4507-AACF-08301ED0D3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D03CB-8B3A-4DA9-92F1-DF1834F9F61F}" type="pres">
      <dgm:prSet presAssocID="{A1DA3D35-B1F2-436B-9A0F-76F1F7DC9E9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0CC91541-87A6-4F4B-BB9B-A8AFA1DF457A}" type="pres">
      <dgm:prSet presAssocID="{A1DA3D35-B1F2-436B-9A0F-76F1F7DC9E95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E66B63F5-FF77-4411-BB64-79A364CE6304}" type="pres">
      <dgm:prSet presAssocID="{668530FA-D638-45E3-8EDB-BCC92C9D953E}" presName="node" presStyleLbl="node1" presStyleIdx="3" presStyleCnt="5" custScaleX="137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8528C-706A-44B8-9081-7D56459D39A3}" type="pres">
      <dgm:prSet presAssocID="{40F2DFB0-EBF6-4A1E-BE68-A56D760F6BB3}" presName="sibTrans" presStyleLbl="sibTrans1D1" presStyleIdx="3" presStyleCnt="4"/>
      <dgm:spPr/>
      <dgm:t>
        <a:bodyPr/>
        <a:lstStyle/>
        <a:p>
          <a:endParaRPr lang="ru-RU"/>
        </a:p>
      </dgm:t>
    </dgm:pt>
    <dgm:pt modelId="{50CD98A2-1AFD-4380-A449-5B16BF630CA3}" type="pres">
      <dgm:prSet presAssocID="{40F2DFB0-EBF6-4A1E-BE68-A56D760F6BB3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92362F72-9685-403C-A0DB-7C9EA4DE793B}" type="pres">
      <dgm:prSet presAssocID="{34EDF129-0456-401C-A912-796240065466}" presName="node" presStyleLbl="node1" presStyleIdx="4" presStyleCnt="5" custScaleX="22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A43693-9062-4187-A903-092DBB46F587}" srcId="{8AC9CC3A-A90E-4D1D-9268-6A809403338A}" destId="{668530FA-D638-45E3-8EDB-BCC92C9D953E}" srcOrd="3" destOrd="0" parTransId="{AB2EDC36-B9CE-4150-94DA-BB1710F06425}" sibTransId="{40F2DFB0-EBF6-4A1E-BE68-A56D760F6BB3}"/>
    <dgm:cxn modelId="{533A85C1-176D-49DA-B28F-8D4612C0F0EC}" type="presOf" srcId="{8061AD7D-3C83-4079-B541-3BE6B447E6A7}" destId="{966550AF-5743-4377-BA31-7AA999ECF542}" srcOrd="0" destOrd="0" presId="urn:microsoft.com/office/officeart/2005/8/layout/bProcess3"/>
    <dgm:cxn modelId="{49F23E08-9D48-4A32-B55E-2843E3899FE9}" type="presOf" srcId="{40F2DFB0-EBF6-4A1E-BE68-A56D760F6BB3}" destId="{50CD98A2-1AFD-4380-A449-5B16BF630CA3}" srcOrd="1" destOrd="0" presId="urn:microsoft.com/office/officeart/2005/8/layout/bProcess3"/>
    <dgm:cxn modelId="{64C794BF-BE94-4727-966E-813ABC3BDD5C}" srcId="{8AC9CC3A-A90E-4D1D-9268-6A809403338A}" destId="{BFF63988-908F-4507-AACF-08301ED0D38A}" srcOrd="2" destOrd="0" parTransId="{12BF42A6-8A17-44B8-90A4-B33D4C5A66FA}" sibTransId="{A1DA3D35-B1F2-436B-9A0F-76F1F7DC9E95}"/>
    <dgm:cxn modelId="{1BE0D9DC-5643-4075-A640-E71219329DA4}" type="presOf" srcId="{8061AD7D-3C83-4079-B541-3BE6B447E6A7}" destId="{586D548D-F459-4361-B3A2-5B28A749DB8B}" srcOrd="1" destOrd="0" presId="urn:microsoft.com/office/officeart/2005/8/layout/bProcess3"/>
    <dgm:cxn modelId="{832AA58A-D855-4B61-BE42-2116C2D569C4}" type="presOf" srcId="{8AC9CC3A-A90E-4D1D-9268-6A809403338A}" destId="{7924ED57-0326-4AAB-9C8B-C7589D5BC45D}" srcOrd="0" destOrd="0" presId="urn:microsoft.com/office/officeart/2005/8/layout/bProcess3"/>
    <dgm:cxn modelId="{20D90AD4-9F7F-4033-B9B2-14CB51DF822B}" type="presOf" srcId="{BFF63988-908F-4507-AACF-08301ED0D38A}" destId="{A895BDAE-3081-4A1B-AD30-5B68CD1E2D74}" srcOrd="0" destOrd="0" presId="urn:microsoft.com/office/officeart/2005/8/layout/bProcess3"/>
    <dgm:cxn modelId="{704422BA-D282-4EF4-8A80-EF8C32504BD5}" type="presOf" srcId="{14659A49-5790-40C9-A31D-1F875ADFAE65}" destId="{CC6D87EC-93C5-491D-AE6F-2B3BBD9AFE35}" srcOrd="0" destOrd="0" presId="urn:microsoft.com/office/officeart/2005/8/layout/bProcess3"/>
    <dgm:cxn modelId="{35C7980C-C55D-47C3-9F4E-988760FC613C}" srcId="{8AC9CC3A-A90E-4D1D-9268-6A809403338A}" destId="{DBA928F3-62CB-4FFC-94E2-8B59BB58B8D6}" srcOrd="0" destOrd="0" parTransId="{62F9ADDD-451E-453E-81A4-94966542BDD7}" sibTransId="{D240057B-095C-4664-B135-2CF46595B444}"/>
    <dgm:cxn modelId="{DD480E32-B9CB-4313-9C5E-C3C07399AFEB}" type="presOf" srcId="{40F2DFB0-EBF6-4A1E-BE68-A56D760F6BB3}" destId="{EF88528C-706A-44B8-9081-7D56459D39A3}" srcOrd="0" destOrd="0" presId="urn:microsoft.com/office/officeart/2005/8/layout/bProcess3"/>
    <dgm:cxn modelId="{33B5DECD-A2F3-40E7-9229-A1814A30D97E}" type="presOf" srcId="{A1DA3D35-B1F2-436B-9A0F-76F1F7DC9E95}" destId="{2D7D03CB-8B3A-4DA9-92F1-DF1834F9F61F}" srcOrd="0" destOrd="0" presId="urn:microsoft.com/office/officeart/2005/8/layout/bProcess3"/>
    <dgm:cxn modelId="{F2F7D4F5-2362-41B7-B59C-986FD61BAA5C}" type="presOf" srcId="{668530FA-D638-45E3-8EDB-BCC92C9D953E}" destId="{E66B63F5-FF77-4411-BB64-79A364CE6304}" srcOrd="0" destOrd="0" presId="urn:microsoft.com/office/officeart/2005/8/layout/bProcess3"/>
    <dgm:cxn modelId="{DCD91819-5F90-4D80-93C5-4AC5C2F5F3AD}" type="presOf" srcId="{D240057B-095C-4664-B135-2CF46595B444}" destId="{3789D3A4-4907-4C8E-B5A8-B0EEAE3266AE}" srcOrd="0" destOrd="0" presId="urn:microsoft.com/office/officeart/2005/8/layout/bProcess3"/>
    <dgm:cxn modelId="{2D3B8331-ECE9-4005-954A-8F6269783755}" type="presOf" srcId="{34EDF129-0456-401C-A912-796240065466}" destId="{92362F72-9685-403C-A0DB-7C9EA4DE793B}" srcOrd="0" destOrd="0" presId="urn:microsoft.com/office/officeart/2005/8/layout/bProcess3"/>
    <dgm:cxn modelId="{26293792-20E6-4F7B-89FA-ED150BBA0020}" type="presOf" srcId="{DBA928F3-62CB-4FFC-94E2-8B59BB58B8D6}" destId="{1EA50F54-B9D9-434C-A375-E284D7DEC40C}" srcOrd="0" destOrd="0" presId="urn:microsoft.com/office/officeart/2005/8/layout/bProcess3"/>
    <dgm:cxn modelId="{40C48BC8-2545-42D3-8A33-65130ADB9696}" type="presOf" srcId="{A1DA3D35-B1F2-436B-9A0F-76F1F7DC9E95}" destId="{0CC91541-87A6-4F4B-BB9B-A8AFA1DF457A}" srcOrd="1" destOrd="0" presId="urn:microsoft.com/office/officeart/2005/8/layout/bProcess3"/>
    <dgm:cxn modelId="{11615B3A-8E34-46CD-A338-640AD99B6832}" srcId="{8AC9CC3A-A90E-4D1D-9268-6A809403338A}" destId="{34EDF129-0456-401C-A912-796240065466}" srcOrd="4" destOrd="0" parTransId="{67AE6C81-C6B6-4684-85F9-A82FB5347A28}" sibTransId="{E7ED042C-6C82-4926-88CC-D9CC1D4FD7A9}"/>
    <dgm:cxn modelId="{97D926B4-6862-4246-A301-5A2F211339C2}" type="presOf" srcId="{D240057B-095C-4664-B135-2CF46595B444}" destId="{C9528F41-699E-4B4E-BF96-9BC99E861A53}" srcOrd="1" destOrd="0" presId="urn:microsoft.com/office/officeart/2005/8/layout/bProcess3"/>
    <dgm:cxn modelId="{2E2338C8-1E8C-46AA-878F-0096A252C799}" srcId="{8AC9CC3A-A90E-4D1D-9268-6A809403338A}" destId="{14659A49-5790-40C9-A31D-1F875ADFAE65}" srcOrd="1" destOrd="0" parTransId="{B631F05A-30C4-4813-8D83-AC9B3043F90F}" sibTransId="{8061AD7D-3C83-4079-B541-3BE6B447E6A7}"/>
    <dgm:cxn modelId="{19BEB822-34AC-4C97-9C61-D33C9EBDFBF2}" type="presParOf" srcId="{7924ED57-0326-4AAB-9C8B-C7589D5BC45D}" destId="{1EA50F54-B9D9-434C-A375-E284D7DEC40C}" srcOrd="0" destOrd="0" presId="urn:microsoft.com/office/officeart/2005/8/layout/bProcess3"/>
    <dgm:cxn modelId="{9B6C5ACC-1370-4E4B-A7B9-ADE1DF39DF2A}" type="presParOf" srcId="{7924ED57-0326-4AAB-9C8B-C7589D5BC45D}" destId="{3789D3A4-4907-4C8E-B5A8-B0EEAE3266AE}" srcOrd="1" destOrd="0" presId="urn:microsoft.com/office/officeart/2005/8/layout/bProcess3"/>
    <dgm:cxn modelId="{89CD5E8E-C905-4457-8E91-8A4400E32D9A}" type="presParOf" srcId="{3789D3A4-4907-4C8E-B5A8-B0EEAE3266AE}" destId="{C9528F41-699E-4B4E-BF96-9BC99E861A53}" srcOrd="0" destOrd="0" presId="urn:microsoft.com/office/officeart/2005/8/layout/bProcess3"/>
    <dgm:cxn modelId="{DE8E4F7F-9263-457E-94CE-66DAEFE2C322}" type="presParOf" srcId="{7924ED57-0326-4AAB-9C8B-C7589D5BC45D}" destId="{CC6D87EC-93C5-491D-AE6F-2B3BBD9AFE35}" srcOrd="2" destOrd="0" presId="urn:microsoft.com/office/officeart/2005/8/layout/bProcess3"/>
    <dgm:cxn modelId="{9A275B4F-C704-40CE-92E7-D36943EC3AA2}" type="presParOf" srcId="{7924ED57-0326-4AAB-9C8B-C7589D5BC45D}" destId="{966550AF-5743-4377-BA31-7AA999ECF542}" srcOrd="3" destOrd="0" presId="urn:microsoft.com/office/officeart/2005/8/layout/bProcess3"/>
    <dgm:cxn modelId="{5D4600C8-58DB-4727-B7E6-A5AD332A82E2}" type="presParOf" srcId="{966550AF-5743-4377-BA31-7AA999ECF542}" destId="{586D548D-F459-4361-B3A2-5B28A749DB8B}" srcOrd="0" destOrd="0" presId="urn:microsoft.com/office/officeart/2005/8/layout/bProcess3"/>
    <dgm:cxn modelId="{9C1E8512-C567-4E9A-9EAB-90F732FFD8FC}" type="presParOf" srcId="{7924ED57-0326-4AAB-9C8B-C7589D5BC45D}" destId="{A895BDAE-3081-4A1B-AD30-5B68CD1E2D74}" srcOrd="4" destOrd="0" presId="urn:microsoft.com/office/officeart/2005/8/layout/bProcess3"/>
    <dgm:cxn modelId="{CEA33508-8342-4A16-96F2-4FCF8D3C030D}" type="presParOf" srcId="{7924ED57-0326-4AAB-9C8B-C7589D5BC45D}" destId="{2D7D03CB-8B3A-4DA9-92F1-DF1834F9F61F}" srcOrd="5" destOrd="0" presId="urn:microsoft.com/office/officeart/2005/8/layout/bProcess3"/>
    <dgm:cxn modelId="{A743B519-F7FE-4B78-80CD-9196A1F7CE9B}" type="presParOf" srcId="{2D7D03CB-8B3A-4DA9-92F1-DF1834F9F61F}" destId="{0CC91541-87A6-4F4B-BB9B-A8AFA1DF457A}" srcOrd="0" destOrd="0" presId="urn:microsoft.com/office/officeart/2005/8/layout/bProcess3"/>
    <dgm:cxn modelId="{DA00EC69-01A6-4A0A-B91F-BD48AC9DA29A}" type="presParOf" srcId="{7924ED57-0326-4AAB-9C8B-C7589D5BC45D}" destId="{E66B63F5-FF77-4411-BB64-79A364CE6304}" srcOrd="6" destOrd="0" presId="urn:microsoft.com/office/officeart/2005/8/layout/bProcess3"/>
    <dgm:cxn modelId="{EF7DDCCB-76DC-4191-83EF-80E2E21CDC39}" type="presParOf" srcId="{7924ED57-0326-4AAB-9C8B-C7589D5BC45D}" destId="{EF88528C-706A-44B8-9081-7D56459D39A3}" srcOrd="7" destOrd="0" presId="urn:microsoft.com/office/officeart/2005/8/layout/bProcess3"/>
    <dgm:cxn modelId="{F8CEF7CD-DB0F-45F7-B1A7-EBD746E1351F}" type="presParOf" srcId="{EF88528C-706A-44B8-9081-7D56459D39A3}" destId="{50CD98A2-1AFD-4380-A449-5B16BF630CA3}" srcOrd="0" destOrd="0" presId="urn:microsoft.com/office/officeart/2005/8/layout/bProcess3"/>
    <dgm:cxn modelId="{DDEC53B8-FE79-4999-BBCD-9DE878291231}" type="presParOf" srcId="{7924ED57-0326-4AAB-9C8B-C7589D5BC45D}" destId="{92362F72-9685-403C-A0DB-7C9EA4DE793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48D66-DB93-4ED3-A9C4-1317B648D59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94F33-0C66-426C-9D03-6C5D2354A60D}">
      <dgm:prSet phldrT="[Текст]" custT="1"/>
      <dgm:spPr/>
      <dgm:t>
        <a:bodyPr/>
        <a:lstStyle/>
        <a:p>
          <a:r>
            <a:rPr lang="ru-RU" sz="1800" i="0" dirty="0" smtClean="0">
              <a:latin typeface="Constantia" pitchFamily="18" charset="0"/>
              <a:cs typeface="Times New Roman" pitchFamily="18" charset="0"/>
            </a:rPr>
            <a:t>Оздоровительная</a:t>
          </a:r>
          <a:endParaRPr lang="ru-RU" sz="1800" i="0" dirty="0">
            <a:latin typeface="Constantia" pitchFamily="18" charset="0"/>
            <a:cs typeface="Times New Roman" pitchFamily="18" charset="0"/>
          </a:endParaRPr>
        </a:p>
      </dgm:t>
    </dgm:pt>
    <dgm:pt modelId="{BF1EE080-FE8B-41DB-AE67-92001B887FFD}" type="parTrans" cxnId="{4F436154-BEBB-4813-A501-0074C45D4826}">
      <dgm:prSet/>
      <dgm:spPr/>
      <dgm:t>
        <a:bodyPr/>
        <a:lstStyle/>
        <a:p>
          <a:endParaRPr lang="ru-RU"/>
        </a:p>
      </dgm:t>
    </dgm:pt>
    <dgm:pt modelId="{9A6676C9-24FB-4DBD-9903-6D76ACF84843}" type="sibTrans" cxnId="{4F436154-BEBB-4813-A501-0074C45D4826}">
      <dgm:prSet/>
      <dgm:spPr/>
      <dgm:t>
        <a:bodyPr/>
        <a:lstStyle/>
        <a:p>
          <a:endParaRPr lang="ru-RU"/>
        </a:p>
      </dgm:t>
    </dgm:pt>
    <dgm:pt modelId="{3FB55C64-226D-4078-926C-A16676655789}">
      <dgm:prSet phldrT="[Текст]"/>
      <dgm:spPr/>
      <dgm:t>
        <a:bodyPr/>
        <a:lstStyle/>
        <a:p>
          <a:r>
            <a:rPr lang="ru-RU" dirty="0" smtClean="0"/>
            <a:t>Укрепление  здоровья</a:t>
          </a:r>
          <a:endParaRPr lang="ru-RU" dirty="0"/>
        </a:p>
      </dgm:t>
    </dgm:pt>
    <dgm:pt modelId="{1E155121-62AB-4875-800A-8C186DA7A664}" type="parTrans" cxnId="{61E89CC7-9B58-4E70-8F1D-A56A98171D36}">
      <dgm:prSet/>
      <dgm:spPr/>
      <dgm:t>
        <a:bodyPr/>
        <a:lstStyle/>
        <a:p>
          <a:endParaRPr lang="ru-RU"/>
        </a:p>
      </dgm:t>
    </dgm:pt>
    <dgm:pt modelId="{4939053C-9C45-4B1A-A350-522D424B3EB0}" type="sibTrans" cxnId="{61E89CC7-9B58-4E70-8F1D-A56A98171D36}">
      <dgm:prSet/>
      <dgm:spPr/>
      <dgm:t>
        <a:bodyPr/>
        <a:lstStyle/>
        <a:p>
          <a:endParaRPr lang="ru-RU"/>
        </a:p>
      </dgm:t>
    </dgm:pt>
    <dgm:pt modelId="{DADB40AC-9C85-4F11-9DFB-E7DC7712BD33}">
      <dgm:prSet phldrT="[Текст]"/>
      <dgm:spPr/>
      <dgm:t>
        <a:bodyPr/>
        <a:lstStyle/>
        <a:p>
          <a:r>
            <a:rPr lang="ru-RU" dirty="0" smtClean="0"/>
            <a:t>Закаливание, снижение заболевания</a:t>
          </a:r>
          <a:endParaRPr lang="ru-RU" dirty="0"/>
        </a:p>
      </dgm:t>
    </dgm:pt>
    <dgm:pt modelId="{78BF3975-E657-4451-8873-8EB70D18C030}" type="parTrans" cxnId="{A06C2B43-9964-42BE-8957-132D84D60DD1}">
      <dgm:prSet/>
      <dgm:spPr/>
      <dgm:t>
        <a:bodyPr/>
        <a:lstStyle/>
        <a:p>
          <a:endParaRPr lang="ru-RU"/>
        </a:p>
      </dgm:t>
    </dgm:pt>
    <dgm:pt modelId="{900CAB07-A258-4041-8079-E45981779FFB}" type="sibTrans" cxnId="{A06C2B43-9964-42BE-8957-132D84D60DD1}">
      <dgm:prSet/>
      <dgm:spPr/>
      <dgm:t>
        <a:bodyPr/>
        <a:lstStyle/>
        <a:p>
          <a:endParaRPr lang="ru-RU"/>
        </a:p>
      </dgm:t>
    </dgm:pt>
    <dgm:pt modelId="{BE361269-CB64-4C37-99F2-C32D6AC2EA1F}">
      <dgm:prSet phldrT="[Текст]" custT="1"/>
      <dgm:spPr/>
      <dgm:t>
        <a:bodyPr/>
        <a:lstStyle/>
        <a:p>
          <a:r>
            <a:rPr lang="ru-RU" sz="1800" dirty="0" smtClean="0"/>
            <a:t>Воспитательная</a:t>
          </a:r>
          <a:endParaRPr lang="ru-RU" sz="1800" dirty="0"/>
        </a:p>
      </dgm:t>
    </dgm:pt>
    <dgm:pt modelId="{1DE83F0A-44DC-4A59-B1EE-7567277148C5}" type="parTrans" cxnId="{62C547EB-6A20-4844-8C29-A4C64D116C8C}">
      <dgm:prSet/>
      <dgm:spPr/>
      <dgm:t>
        <a:bodyPr/>
        <a:lstStyle/>
        <a:p>
          <a:endParaRPr lang="ru-RU"/>
        </a:p>
      </dgm:t>
    </dgm:pt>
    <dgm:pt modelId="{949BFD8A-9C40-47D6-841D-FB0D8374E68F}" type="sibTrans" cxnId="{62C547EB-6A20-4844-8C29-A4C64D116C8C}">
      <dgm:prSet/>
      <dgm:spPr/>
      <dgm:t>
        <a:bodyPr/>
        <a:lstStyle/>
        <a:p>
          <a:endParaRPr lang="ru-RU"/>
        </a:p>
      </dgm:t>
    </dgm:pt>
    <dgm:pt modelId="{3550DAFE-4E3C-459D-8AC4-647E6FE51315}">
      <dgm:prSet phldrT="[Текст]"/>
      <dgm:spPr/>
      <dgm:t>
        <a:bodyPr/>
        <a:lstStyle/>
        <a:p>
          <a:r>
            <a:rPr lang="ru-RU" dirty="0" smtClean="0"/>
            <a:t>Формирование личностных качеств</a:t>
          </a:r>
          <a:endParaRPr lang="ru-RU" dirty="0"/>
        </a:p>
      </dgm:t>
    </dgm:pt>
    <dgm:pt modelId="{0DECD356-05BE-44EC-B961-B0ED52F52EEE}" type="parTrans" cxnId="{18533B2A-F82D-4360-9A5E-815D7A91B2BA}">
      <dgm:prSet/>
      <dgm:spPr/>
      <dgm:t>
        <a:bodyPr/>
        <a:lstStyle/>
        <a:p>
          <a:endParaRPr lang="ru-RU"/>
        </a:p>
      </dgm:t>
    </dgm:pt>
    <dgm:pt modelId="{BA4A2EA1-BE12-4F6C-B874-8420195E2724}" type="sibTrans" cxnId="{18533B2A-F82D-4360-9A5E-815D7A91B2BA}">
      <dgm:prSet/>
      <dgm:spPr/>
      <dgm:t>
        <a:bodyPr/>
        <a:lstStyle/>
        <a:p>
          <a:endParaRPr lang="ru-RU"/>
        </a:p>
      </dgm:t>
    </dgm:pt>
    <dgm:pt modelId="{823A40A5-B59F-4790-BE4E-5E3B4941B3A7}">
      <dgm:prSet phldrT="[Текст]"/>
      <dgm:spPr/>
      <dgm:t>
        <a:bodyPr/>
        <a:lstStyle/>
        <a:p>
          <a:r>
            <a:rPr lang="ru-RU" dirty="0" smtClean="0"/>
            <a:t>Смелость, активность, самостоятельность</a:t>
          </a:r>
          <a:endParaRPr lang="ru-RU" dirty="0"/>
        </a:p>
      </dgm:t>
    </dgm:pt>
    <dgm:pt modelId="{B1183435-C595-4F5B-8F76-058D3B0164F1}" type="parTrans" cxnId="{E1E2B65F-4C8F-44D5-A96A-43D4689A1B00}">
      <dgm:prSet/>
      <dgm:spPr/>
      <dgm:t>
        <a:bodyPr/>
        <a:lstStyle/>
        <a:p>
          <a:endParaRPr lang="ru-RU"/>
        </a:p>
      </dgm:t>
    </dgm:pt>
    <dgm:pt modelId="{5086FB25-B269-4BD5-8A3F-9F8A567B654E}" type="sibTrans" cxnId="{E1E2B65F-4C8F-44D5-A96A-43D4689A1B00}">
      <dgm:prSet/>
      <dgm:spPr/>
      <dgm:t>
        <a:bodyPr/>
        <a:lstStyle/>
        <a:p>
          <a:endParaRPr lang="ru-RU"/>
        </a:p>
      </dgm:t>
    </dgm:pt>
    <dgm:pt modelId="{299317F1-528C-4535-ADF1-13F5481C4F03}">
      <dgm:prSet phldrT="[Текст]" custT="1"/>
      <dgm:spPr/>
      <dgm:t>
        <a:bodyPr/>
        <a:lstStyle/>
        <a:p>
          <a:r>
            <a:rPr lang="ru-RU" sz="1800" dirty="0" smtClean="0"/>
            <a:t>Образовательная</a:t>
          </a:r>
          <a:endParaRPr lang="ru-RU" sz="1800" dirty="0"/>
        </a:p>
      </dgm:t>
    </dgm:pt>
    <dgm:pt modelId="{D0472BD7-935A-4993-A49E-44508A560CBE}" type="parTrans" cxnId="{AFE1C1B3-F32C-4803-915E-F2E6BA8DFDA5}">
      <dgm:prSet/>
      <dgm:spPr/>
      <dgm:t>
        <a:bodyPr/>
        <a:lstStyle/>
        <a:p>
          <a:endParaRPr lang="ru-RU"/>
        </a:p>
      </dgm:t>
    </dgm:pt>
    <dgm:pt modelId="{C31FC1B2-3161-4130-8726-DE4C3679BEEF}" type="sibTrans" cxnId="{AFE1C1B3-F32C-4803-915E-F2E6BA8DFDA5}">
      <dgm:prSet/>
      <dgm:spPr/>
      <dgm:t>
        <a:bodyPr/>
        <a:lstStyle/>
        <a:p>
          <a:endParaRPr lang="ru-RU"/>
        </a:p>
      </dgm:t>
    </dgm:pt>
    <dgm:pt modelId="{80239F0C-629F-4F75-A987-0D18ACB01801}">
      <dgm:prSet phldrT="[Текст]"/>
      <dgm:spPr/>
      <dgm:t>
        <a:bodyPr/>
        <a:lstStyle/>
        <a:p>
          <a:r>
            <a:rPr lang="ru-RU" dirty="0" smtClean="0"/>
            <a:t>Развитие двигательных навыков</a:t>
          </a:r>
          <a:endParaRPr lang="ru-RU" dirty="0"/>
        </a:p>
      </dgm:t>
    </dgm:pt>
    <dgm:pt modelId="{05C54702-F7A6-4738-BEAD-BD5005105032}" type="parTrans" cxnId="{5E0F2D1A-9DC3-4844-8149-A4E618F7CEA8}">
      <dgm:prSet/>
      <dgm:spPr/>
      <dgm:t>
        <a:bodyPr/>
        <a:lstStyle/>
        <a:p>
          <a:endParaRPr lang="ru-RU"/>
        </a:p>
      </dgm:t>
    </dgm:pt>
    <dgm:pt modelId="{A71EB24B-998A-4D6C-8DB0-B9009E3AA477}" type="sibTrans" cxnId="{5E0F2D1A-9DC3-4844-8149-A4E618F7CEA8}">
      <dgm:prSet/>
      <dgm:spPr/>
      <dgm:t>
        <a:bodyPr/>
        <a:lstStyle/>
        <a:p>
          <a:endParaRPr lang="ru-RU"/>
        </a:p>
      </dgm:t>
    </dgm:pt>
    <dgm:pt modelId="{FD917CA4-0847-4C00-96FE-B97BBE5043C9}">
      <dgm:prSet phldrT="[Текст]"/>
      <dgm:spPr/>
      <dgm:t>
        <a:bodyPr/>
        <a:lstStyle/>
        <a:p>
          <a:r>
            <a:rPr lang="ru-RU" dirty="0" smtClean="0"/>
            <a:t>Погружение,  скольжение, лежание на воде</a:t>
          </a:r>
          <a:endParaRPr lang="ru-RU" dirty="0"/>
        </a:p>
      </dgm:t>
    </dgm:pt>
    <dgm:pt modelId="{F180128C-9CCB-42A6-A9DA-8CA965C0C982}" type="parTrans" cxnId="{D382F448-2DF7-486B-A06E-9CD5EEBE182C}">
      <dgm:prSet/>
      <dgm:spPr/>
      <dgm:t>
        <a:bodyPr/>
        <a:lstStyle/>
        <a:p>
          <a:endParaRPr lang="ru-RU"/>
        </a:p>
      </dgm:t>
    </dgm:pt>
    <dgm:pt modelId="{B1BACD3C-F062-4E47-81F9-8F3D51F71BDD}" type="sibTrans" cxnId="{D382F448-2DF7-486B-A06E-9CD5EEBE182C}">
      <dgm:prSet/>
      <dgm:spPr/>
      <dgm:t>
        <a:bodyPr/>
        <a:lstStyle/>
        <a:p>
          <a:endParaRPr lang="ru-RU"/>
        </a:p>
      </dgm:t>
    </dgm:pt>
    <dgm:pt modelId="{BAFB5820-B940-4739-8684-CAAC173686B6}" type="pres">
      <dgm:prSet presAssocID="{41048D66-DB93-4ED3-A9C4-1317B648D59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FA8F1B-C59B-4DE0-90DB-D8E5DB764004}" type="pres">
      <dgm:prSet presAssocID="{A9E94F33-0C66-426C-9D03-6C5D2354A60D}" presName="horFlow" presStyleCnt="0"/>
      <dgm:spPr/>
    </dgm:pt>
    <dgm:pt modelId="{E5C94A2F-5DB7-4DBD-8D40-27AC69592FC4}" type="pres">
      <dgm:prSet presAssocID="{A9E94F33-0C66-426C-9D03-6C5D2354A60D}" presName="bigChev" presStyleLbl="node1" presStyleIdx="0" presStyleCnt="3"/>
      <dgm:spPr/>
      <dgm:t>
        <a:bodyPr/>
        <a:lstStyle/>
        <a:p>
          <a:endParaRPr lang="ru-RU"/>
        </a:p>
      </dgm:t>
    </dgm:pt>
    <dgm:pt modelId="{929CAFE3-6F30-4965-881E-0338B52FDDC1}" type="pres">
      <dgm:prSet presAssocID="{1E155121-62AB-4875-800A-8C186DA7A664}" presName="parTrans" presStyleCnt="0"/>
      <dgm:spPr/>
    </dgm:pt>
    <dgm:pt modelId="{920561B2-87A8-4E7D-A111-657752B77A6F}" type="pres">
      <dgm:prSet presAssocID="{3FB55C64-226D-4078-926C-A16676655789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3154E-C8C7-406F-9B65-59F73D3C9D83}" type="pres">
      <dgm:prSet presAssocID="{4939053C-9C45-4B1A-A350-522D424B3EB0}" presName="sibTrans" presStyleCnt="0"/>
      <dgm:spPr/>
    </dgm:pt>
    <dgm:pt modelId="{09204143-006B-4B6A-B69B-803C0B09A753}" type="pres">
      <dgm:prSet presAssocID="{DADB40AC-9C85-4F11-9DFB-E7DC7712BD33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E0655-4CD9-4716-8A1E-AA2E0E7E96F2}" type="pres">
      <dgm:prSet presAssocID="{A9E94F33-0C66-426C-9D03-6C5D2354A60D}" presName="vSp" presStyleCnt="0"/>
      <dgm:spPr/>
    </dgm:pt>
    <dgm:pt modelId="{45590826-450C-4592-A0AB-D0DB71B401AE}" type="pres">
      <dgm:prSet presAssocID="{BE361269-CB64-4C37-99F2-C32D6AC2EA1F}" presName="horFlow" presStyleCnt="0"/>
      <dgm:spPr/>
    </dgm:pt>
    <dgm:pt modelId="{54DDF053-F21C-4266-8570-5D9EA733E32E}" type="pres">
      <dgm:prSet presAssocID="{BE361269-CB64-4C37-99F2-C32D6AC2EA1F}" presName="bigChev" presStyleLbl="node1" presStyleIdx="1" presStyleCnt="3"/>
      <dgm:spPr/>
      <dgm:t>
        <a:bodyPr/>
        <a:lstStyle/>
        <a:p>
          <a:endParaRPr lang="ru-RU"/>
        </a:p>
      </dgm:t>
    </dgm:pt>
    <dgm:pt modelId="{C4692AE1-2D22-4407-BBAE-1E1E6D6A39E7}" type="pres">
      <dgm:prSet presAssocID="{0DECD356-05BE-44EC-B961-B0ED52F52EEE}" presName="parTrans" presStyleCnt="0"/>
      <dgm:spPr/>
    </dgm:pt>
    <dgm:pt modelId="{DC66562F-391D-40AA-BC21-B5A51400D530}" type="pres">
      <dgm:prSet presAssocID="{3550DAFE-4E3C-459D-8AC4-647E6FE51315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32E8A-1F54-4171-A649-9349F49A8E1A}" type="pres">
      <dgm:prSet presAssocID="{BA4A2EA1-BE12-4F6C-B874-8420195E2724}" presName="sibTrans" presStyleCnt="0"/>
      <dgm:spPr/>
    </dgm:pt>
    <dgm:pt modelId="{4FB1D08F-F8FB-4F0B-A315-668A11D99888}" type="pres">
      <dgm:prSet presAssocID="{823A40A5-B59F-4790-BE4E-5E3B4941B3A7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7ADA3-C1BA-42B8-95EF-0F23B7F4F02D}" type="pres">
      <dgm:prSet presAssocID="{BE361269-CB64-4C37-99F2-C32D6AC2EA1F}" presName="vSp" presStyleCnt="0"/>
      <dgm:spPr/>
    </dgm:pt>
    <dgm:pt modelId="{12BAAB59-6D02-4A3E-9C44-B767D8D191D9}" type="pres">
      <dgm:prSet presAssocID="{299317F1-528C-4535-ADF1-13F5481C4F03}" presName="horFlow" presStyleCnt="0"/>
      <dgm:spPr/>
    </dgm:pt>
    <dgm:pt modelId="{3D451108-9D1C-4934-B46C-67C7F367A197}" type="pres">
      <dgm:prSet presAssocID="{299317F1-528C-4535-ADF1-13F5481C4F03}" presName="bigChev" presStyleLbl="node1" presStyleIdx="2" presStyleCnt="3"/>
      <dgm:spPr/>
      <dgm:t>
        <a:bodyPr/>
        <a:lstStyle/>
        <a:p>
          <a:endParaRPr lang="ru-RU"/>
        </a:p>
      </dgm:t>
    </dgm:pt>
    <dgm:pt modelId="{7149A88F-CBFF-41B6-8A1B-46938962C09A}" type="pres">
      <dgm:prSet presAssocID="{05C54702-F7A6-4738-BEAD-BD5005105032}" presName="parTrans" presStyleCnt="0"/>
      <dgm:spPr/>
    </dgm:pt>
    <dgm:pt modelId="{9766B51C-67B4-454E-8724-4EECFFBBF471}" type="pres">
      <dgm:prSet presAssocID="{80239F0C-629F-4F75-A987-0D18ACB0180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0C98E-8A3B-4CDB-99E3-CBCB441CDF88}" type="pres">
      <dgm:prSet presAssocID="{A71EB24B-998A-4D6C-8DB0-B9009E3AA477}" presName="sibTrans" presStyleCnt="0"/>
      <dgm:spPr/>
    </dgm:pt>
    <dgm:pt modelId="{44209A88-FF73-405C-83E4-7D42B609F0C0}" type="pres">
      <dgm:prSet presAssocID="{FD917CA4-0847-4C00-96FE-B97BBE5043C9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1EAAF-B417-4F63-94AC-DA496C9D00B5}" type="presOf" srcId="{3FB55C64-226D-4078-926C-A16676655789}" destId="{920561B2-87A8-4E7D-A111-657752B77A6F}" srcOrd="0" destOrd="0" presId="urn:microsoft.com/office/officeart/2005/8/layout/lProcess3"/>
    <dgm:cxn modelId="{F121B53D-9E55-4089-8225-CB1566C96E01}" type="presOf" srcId="{BE361269-CB64-4C37-99F2-C32D6AC2EA1F}" destId="{54DDF053-F21C-4266-8570-5D9EA733E32E}" srcOrd="0" destOrd="0" presId="urn:microsoft.com/office/officeart/2005/8/layout/lProcess3"/>
    <dgm:cxn modelId="{2971309E-C850-4CC4-B31F-5C42B0E9DBED}" type="presOf" srcId="{A9E94F33-0C66-426C-9D03-6C5D2354A60D}" destId="{E5C94A2F-5DB7-4DBD-8D40-27AC69592FC4}" srcOrd="0" destOrd="0" presId="urn:microsoft.com/office/officeart/2005/8/layout/lProcess3"/>
    <dgm:cxn modelId="{18533B2A-F82D-4360-9A5E-815D7A91B2BA}" srcId="{BE361269-CB64-4C37-99F2-C32D6AC2EA1F}" destId="{3550DAFE-4E3C-459D-8AC4-647E6FE51315}" srcOrd="0" destOrd="0" parTransId="{0DECD356-05BE-44EC-B961-B0ED52F52EEE}" sibTransId="{BA4A2EA1-BE12-4F6C-B874-8420195E2724}"/>
    <dgm:cxn modelId="{64DAAA58-687C-49D5-B629-81C128FA31B1}" type="presOf" srcId="{823A40A5-B59F-4790-BE4E-5E3B4941B3A7}" destId="{4FB1D08F-F8FB-4F0B-A315-668A11D99888}" srcOrd="0" destOrd="0" presId="urn:microsoft.com/office/officeart/2005/8/layout/lProcess3"/>
    <dgm:cxn modelId="{5C68ED54-A80D-421B-A1B8-D4D8304AB918}" type="presOf" srcId="{DADB40AC-9C85-4F11-9DFB-E7DC7712BD33}" destId="{09204143-006B-4B6A-B69B-803C0B09A753}" srcOrd="0" destOrd="0" presId="urn:microsoft.com/office/officeart/2005/8/layout/lProcess3"/>
    <dgm:cxn modelId="{B4DD4FC9-BBD9-4D0F-8F85-472DB8167E42}" type="presOf" srcId="{299317F1-528C-4535-ADF1-13F5481C4F03}" destId="{3D451108-9D1C-4934-B46C-67C7F367A197}" srcOrd="0" destOrd="0" presId="urn:microsoft.com/office/officeart/2005/8/layout/lProcess3"/>
    <dgm:cxn modelId="{AFE1C1B3-F32C-4803-915E-F2E6BA8DFDA5}" srcId="{41048D66-DB93-4ED3-A9C4-1317B648D591}" destId="{299317F1-528C-4535-ADF1-13F5481C4F03}" srcOrd="2" destOrd="0" parTransId="{D0472BD7-935A-4993-A49E-44508A560CBE}" sibTransId="{C31FC1B2-3161-4130-8726-DE4C3679BEEF}"/>
    <dgm:cxn modelId="{51B27C69-8F1E-46C1-8058-65D18C5FB235}" type="presOf" srcId="{41048D66-DB93-4ED3-A9C4-1317B648D591}" destId="{BAFB5820-B940-4739-8684-CAAC173686B6}" srcOrd="0" destOrd="0" presId="urn:microsoft.com/office/officeart/2005/8/layout/lProcess3"/>
    <dgm:cxn modelId="{61E89CC7-9B58-4E70-8F1D-A56A98171D36}" srcId="{A9E94F33-0C66-426C-9D03-6C5D2354A60D}" destId="{3FB55C64-226D-4078-926C-A16676655789}" srcOrd="0" destOrd="0" parTransId="{1E155121-62AB-4875-800A-8C186DA7A664}" sibTransId="{4939053C-9C45-4B1A-A350-522D424B3EB0}"/>
    <dgm:cxn modelId="{205B0DCD-05BC-473B-9194-C5BFECB9785D}" type="presOf" srcId="{80239F0C-629F-4F75-A987-0D18ACB01801}" destId="{9766B51C-67B4-454E-8724-4EECFFBBF471}" srcOrd="0" destOrd="0" presId="urn:microsoft.com/office/officeart/2005/8/layout/lProcess3"/>
    <dgm:cxn modelId="{D382F448-2DF7-486B-A06E-9CD5EEBE182C}" srcId="{299317F1-528C-4535-ADF1-13F5481C4F03}" destId="{FD917CA4-0847-4C00-96FE-B97BBE5043C9}" srcOrd="1" destOrd="0" parTransId="{F180128C-9CCB-42A6-A9DA-8CA965C0C982}" sibTransId="{B1BACD3C-F062-4E47-81F9-8F3D51F71BDD}"/>
    <dgm:cxn modelId="{D36242AE-4227-469C-9CB4-5471E1D889AA}" type="presOf" srcId="{FD917CA4-0847-4C00-96FE-B97BBE5043C9}" destId="{44209A88-FF73-405C-83E4-7D42B609F0C0}" srcOrd="0" destOrd="0" presId="urn:microsoft.com/office/officeart/2005/8/layout/lProcess3"/>
    <dgm:cxn modelId="{E1E2B65F-4C8F-44D5-A96A-43D4689A1B00}" srcId="{BE361269-CB64-4C37-99F2-C32D6AC2EA1F}" destId="{823A40A5-B59F-4790-BE4E-5E3B4941B3A7}" srcOrd="1" destOrd="0" parTransId="{B1183435-C595-4F5B-8F76-058D3B0164F1}" sibTransId="{5086FB25-B269-4BD5-8A3F-9F8A567B654E}"/>
    <dgm:cxn modelId="{62C547EB-6A20-4844-8C29-A4C64D116C8C}" srcId="{41048D66-DB93-4ED3-A9C4-1317B648D591}" destId="{BE361269-CB64-4C37-99F2-C32D6AC2EA1F}" srcOrd="1" destOrd="0" parTransId="{1DE83F0A-44DC-4A59-B1EE-7567277148C5}" sibTransId="{949BFD8A-9C40-47D6-841D-FB0D8374E68F}"/>
    <dgm:cxn modelId="{CD0BAFD9-C97D-42DC-9006-0BCF9C6374AC}" type="presOf" srcId="{3550DAFE-4E3C-459D-8AC4-647E6FE51315}" destId="{DC66562F-391D-40AA-BC21-B5A51400D530}" srcOrd="0" destOrd="0" presId="urn:microsoft.com/office/officeart/2005/8/layout/lProcess3"/>
    <dgm:cxn modelId="{5E0F2D1A-9DC3-4844-8149-A4E618F7CEA8}" srcId="{299317F1-528C-4535-ADF1-13F5481C4F03}" destId="{80239F0C-629F-4F75-A987-0D18ACB01801}" srcOrd="0" destOrd="0" parTransId="{05C54702-F7A6-4738-BEAD-BD5005105032}" sibTransId="{A71EB24B-998A-4D6C-8DB0-B9009E3AA477}"/>
    <dgm:cxn modelId="{4F436154-BEBB-4813-A501-0074C45D4826}" srcId="{41048D66-DB93-4ED3-A9C4-1317B648D591}" destId="{A9E94F33-0C66-426C-9D03-6C5D2354A60D}" srcOrd="0" destOrd="0" parTransId="{BF1EE080-FE8B-41DB-AE67-92001B887FFD}" sibTransId="{9A6676C9-24FB-4DBD-9903-6D76ACF84843}"/>
    <dgm:cxn modelId="{A06C2B43-9964-42BE-8957-132D84D60DD1}" srcId="{A9E94F33-0C66-426C-9D03-6C5D2354A60D}" destId="{DADB40AC-9C85-4F11-9DFB-E7DC7712BD33}" srcOrd="1" destOrd="0" parTransId="{78BF3975-E657-4451-8873-8EB70D18C030}" sibTransId="{900CAB07-A258-4041-8079-E45981779FFB}"/>
    <dgm:cxn modelId="{CA233F20-AA55-4E22-8797-BF571C9F2FCF}" type="presParOf" srcId="{BAFB5820-B940-4739-8684-CAAC173686B6}" destId="{3BFA8F1B-C59B-4DE0-90DB-D8E5DB764004}" srcOrd="0" destOrd="0" presId="urn:microsoft.com/office/officeart/2005/8/layout/lProcess3"/>
    <dgm:cxn modelId="{F7EBE964-F489-48F1-8A9D-8D332A7E0305}" type="presParOf" srcId="{3BFA8F1B-C59B-4DE0-90DB-D8E5DB764004}" destId="{E5C94A2F-5DB7-4DBD-8D40-27AC69592FC4}" srcOrd="0" destOrd="0" presId="urn:microsoft.com/office/officeart/2005/8/layout/lProcess3"/>
    <dgm:cxn modelId="{603ED3B5-DF49-45C2-B3B0-86E4C487EAE2}" type="presParOf" srcId="{3BFA8F1B-C59B-4DE0-90DB-D8E5DB764004}" destId="{929CAFE3-6F30-4965-881E-0338B52FDDC1}" srcOrd="1" destOrd="0" presId="urn:microsoft.com/office/officeart/2005/8/layout/lProcess3"/>
    <dgm:cxn modelId="{FC78410F-1152-45A0-82C9-FF3E0AC69662}" type="presParOf" srcId="{3BFA8F1B-C59B-4DE0-90DB-D8E5DB764004}" destId="{920561B2-87A8-4E7D-A111-657752B77A6F}" srcOrd="2" destOrd="0" presId="urn:microsoft.com/office/officeart/2005/8/layout/lProcess3"/>
    <dgm:cxn modelId="{9820AD42-03FB-40F2-8C8E-79396C164620}" type="presParOf" srcId="{3BFA8F1B-C59B-4DE0-90DB-D8E5DB764004}" destId="{C9E3154E-C8C7-406F-9B65-59F73D3C9D83}" srcOrd="3" destOrd="0" presId="urn:microsoft.com/office/officeart/2005/8/layout/lProcess3"/>
    <dgm:cxn modelId="{66FC62CE-4157-4A3F-A0DB-05FFACAD313E}" type="presParOf" srcId="{3BFA8F1B-C59B-4DE0-90DB-D8E5DB764004}" destId="{09204143-006B-4B6A-B69B-803C0B09A753}" srcOrd="4" destOrd="0" presId="urn:microsoft.com/office/officeart/2005/8/layout/lProcess3"/>
    <dgm:cxn modelId="{9C586855-D14B-4B38-B4CD-9D70316AB693}" type="presParOf" srcId="{BAFB5820-B940-4739-8684-CAAC173686B6}" destId="{91EE0655-4CD9-4716-8A1E-AA2E0E7E96F2}" srcOrd="1" destOrd="0" presId="urn:microsoft.com/office/officeart/2005/8/layout/lProcess3"/>
    <dgm:cxn modelId="{BE12FACB-40AB-4CFD-88FB-B535BFF6AE84}" type="presParOf" srcId="{BAFB5820-B940-4739-8684-CAAC173686B6}" destId="{45590826-450C-4592-A0AB-D0DB71B401AE}" srcOrd="2" destOrd="0" presId="urn:microsoft.com/office/officeart/2005/8/layout/lProcess3"/>
    <dgm:cxn modelId="{2679EF5C-14B9-49C4-8C4F-D8B61455738A}" type="presParOf" srcId="{45590826-450C-4592-A0AB-D0DB71B401AE}" destId="{54DDF053-F21C-4266-8570-5D9EA733E32E}" srcOrd="0" destOrd="0" presId="urn:microsoft.com/office/officeart/2005/8/layout/lProcess3"/>
    <dgm:cxn modelId="{D33526EB-D49E-42DA-A09E-85C6161BECAE}" type="presParOf" srcId="{45590826-450C-4592-A0AB-D0DB71B401AE}" destId="{C4692AE1-2D22-4407-BBAE-1E1E6D6A39E7}" srcOrd="1" destOrd="0" presId="urn:microsoft.com/office/officeart/2005/8/layout/lProcess3"/>
    <dgm:cxn modelId="{D464536C-A196-41F9-8C9D-9258A2C9385F}" type="presParOf" srcId="{45590826-450C-4592-A0AB-D0DB71B401AE}" destId="{DC66562F-391D-40AA-BC21-B5A51400D530}" srcOrd="2" destOrd="0" presId="urn:microsoft.com/office/officeart/2005/8/layout/lProcess3"/>
    <dgm:cxn modelId="{3CEFF524-400A-406C-B65E-4FD1F3177D08}" type="presParOf" srcId="{45590826-450C-4592-A0AB-D0DB71B401AE}" destId="{1D532E8A-1F54-4171-A649-9349F49A8E1A}" srcOrd="3" destOrd="0" presId="urn:microsoft.com/office/officeart/2005/8/layout/lProcess3"/>
    <dgm:cxn modelId="{31921282-4A0E-490A-BA75-BF323677FCBB}" type="presParOf" srcId="{45590826-450C-4592-A0AB-D0DB71B401AE}" destId="{4FB1D08F-F8FB-4F0B-A315-668A11D99888}" srcOrd="4" destOrd="0" presId="urn:microsoft.com/office/officeart/2005/8/layout/lProcess3"/>
    <dgm:cxn modelId="{89AE58E6-5028-464C-A46D-C9C38B52B9DF}" type="presParOf" srcId="{BAFB5820-B940-4739-8684-CAAC173686B6}" destId="{2B57ADA3-C1BA-42B8-95EF-0F23B7F4F02D}" srcOrd="3" destOrd="0" presId="urn:microsoft.com/office/officeart/2005/8/layout/lProcess3"/>
    <dgm:cxn modelId="{8A69952B-9A2B-4AC0-9500-4C7ADDBD5A84}" type="presParOf" srcId="{BAFB5820-B940-4739-8684-CAAC173686B6}" destId="{12BAAB59-6D02-4A3E-9C44-B767D8D191D9}" srcOrd="4" destOrd="0" presId="urn:microsoft.com/office/officeart/2005/8/layout/lProcess3"/>
    <dgm:cxn modelId="{333E3A4F-1BAB-4ED6-8B54-F63FA08DF994}" type="presParOf" srcId="{12BAAB59-6D02-4A3E-9C44-B767D8D191D9}" destId="{3D451108-9D1C-4934-B46C-67C7F367A197}" srcOrd="0" destOrd="0" presId="urn:microsoft.com/office/officeart/2005/8/layout/lProcess3"/>
    <dgm:cxn modelId="{F50F5EBF-41F9-48DA-80DA-2633E4E5358B}" type="presParOf" srcId="{12BAAB59-6D02-4A3E-9C44-B767D8D191D9}" destId="{7149A88F-CBFF-41B6-8A1B-46938962C09A}" srcOrd="1" destOrd="0" presId="urn:microsoft.com/office/officeart/2005/8/layout/lProcess3"/>
    <dgm:cxn modelId="{EF65CED6-2896-4C9C-A462-24AEB7690ED6}" type="presParOf" srcId="{12BAAB59-6D02-4A3E-9C44-B767D8D191D9}" destId="{9766B51C-67B4-454E-8724-4EECFFBBF471}" srcOrd="2" destOrd="0" presId="urn:microsoft.com/office/officeart/2005/8/layout/lProcess3"/>
    <dgm:cxn modelId="{1C7530ED-E911-411E-8A5C-8D6BAD4AD74F}" type="presParOf" srcId="{12BAAB59-6D02-4A3E-9C44-B767D8D191D9}" destId="{E9F0C98E-8A3B-4CDB-99E3-CBCB441CDF88}" srcOrd="3" destOrd="0" presId="urn:microsoft.com/office/officeart/2005/8/layout/lProcess3"/>
    <dgm:cxn modelId="{667C9650-ED38-4CB1-AE61-8B4E1B3751D8}" type="presParOf" srcId="{12BAAB59-6D02-4A3E-9C44-B767D8D191D9}" destId="{44209A88-FF73-405C-83E4-7D42B609F0C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9D3A4-4907-4C8E-B5A8-B0EEAE3266AE}">
      <dsp:nvSpPr>
        <dsp:cNvPr id="0" name=""/>
        <dsp:cNvSpPr/>
      </dsp:nvSpPr>
      <dsp:spPr>
        <a:xfrm>
          <a:off x="2157232" y="1256027"/>
          <a:ext cx="464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2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77009" y="1299270"/>
        <a:ext cx="24744" cy="4953"/>
      </dsp:txXfrm>
    </dsp:sp>
    <dsp:sp modelId="{1EA50F54-B9D9-434C-A375-E284D7DEC40C}">
      <dsp:nvSpPr>
        <dsp:cNvPr id="0" name=""/>
        <dsp:cNvSpPr/>
      </dsp:nvSpPr>
      <dsp:spPr>
        <a:xfrm>
          <a:off x="7294" y="656226"/>
          <a:ext cx="2151737" cy="1291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этап:  1-й год обучения, дети младшей группы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94" y="656226"/>
        <a:ext cx="2151737" cy="1291042"/>
      </dsp:txXfrm>
    </dsp:sp>
    <dsp:sp modelId="{966550AF-5743-4377-BA31-7AA999ECF542}">
      <dsp:nvSpPr>
        <dsp:cNvPr id="0" name=""/>
        <dsp:cNvSpPr/>
      </dsp:nvSpPr>
      <dsp:spPr>
        <a:xfrm>
          <a:off x="4803869" y="1256027"/>
          <a:ext cx="464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2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23646" y="1299270"/>
        <a:ext cx="24744" cy="4953"/>
      </dsp:txXfrm>
    </dsp:sp>
    <dsp:sp modelId="{CC6D87EC-93C5-491D-AE6F-2B3BBD9AFE35}">
      <dsp:nvSpPr>
        <dsp:cNvPr id="0" name=""/>
        <dsp:cNvSpPr/>
      </dsp:nvSpPr>
      <dsp:spPr>
        <a:xfrm>
          <a:off x="2653931" y="656226"/>
          <a:ext cx="2151737" cy="1291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II 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этап: 2-й год обучения, дети средней группы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3931" y="656226"/>
        <a:ext cx="2151737" cy="1291042"/>
      </dsp:txXfrm>
    </dsp:sp>
    <dsp:sp modelId="{2D7D03CB-8B3A-4DA9-92F1-DF1834F9F61F}">
      <dsp:nvSpPr>
        <dsp:cNvPr id="0" name=""/>
        <dsp:cNvSpPr/>
      </dsp:nvSpPr>
      <dsp:spPr>
        <a:xfrm>
          <a:off x="1485344" y="1945468"/>
          <a:ext cx="4891092" cy="464299"/>
        </a:xfrm>
        <a:custGeom>
          <a:avLst/>
          <a:gdLst/>
          <a:ahLst/>
          <a:cxnLst/>
          <a:rect l="0" t="0" r="0" b="0"/>
          <a:pathLst>
            <a:path>
              <a:moveTo>
                <a:pt x="4891092" y="0"/>
              </a:moveTo>
              <a:lnTo>
                <a:pt x="4891092" y="249249"/>
              </a:lnTo>
              <a:lnTo>
                <a:pt x="0" y="249249"/>
              </a:lnTo>
              <a:lnTo>
                <a:pt x="0" y="46429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07989" y="2175141"/>
        <a:ext cx="245803" cy="4953"/>
      </dsp:txXfrm>
    </dsp:sp>
    <dsp:sp modelId="{A895BDAE-3081-4A1B-AD30-5B68CD1E2D74}">
      <dsp:nvSpPr>
        <dsp:cNvPr id="0" name=""/>
        <dsp:cNvSpPr/>
      </dsp:nvSpPr>
      <dsp:spPr>
        <a:xfrm>
          <a:off x="5300568" y="656226"/>
          <a:ext cx="2151737" cy="1291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III 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этап: 3-й год обучения, дети старшей группы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0568" y="656226"/>
        <a:ext cx="2151737" cy="1291042"/>
      </dsp:txXfrm>
    </dsp:sp>
    <dsp:sp modelId="{EF88528C-706A-44B8-9081-7D56459D39A3}">
      <dsp:nvSpPr>
        <dsp:cNvPr id="0" name=""/>
        <dsp:cNvSpPr/>
      </dsp:nvSpPr>
      <dsp:spPr>
        <a:xfrm>
          <a:off x="2961594" y="3041969"/>
          <a:ext cx="4642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2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81371" y="3085212"/>
        <a:ext cx="24744" cy="4953"/>
      </dsp:txXfrm>
    </dsp:sp>
    <dsp:sp modelId="{E66B63F5-FF77-4411-BB64-79A364CE6304}">
      <dsp:nvSpPr>
        <dsp:cNvPr id="0" name=""/>
        <dsp:cNvSpPr/>
      </dsp:nvSpPr>
      <dsp:spPr>
        <a:xfrm>
          <a:off x="7294" y="2442168"/>
          <a:ext cx="2956099" cy="1291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IV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 этап: 4-й год обучения, дети подготовительной к школе группы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94" y="2442168"/>
        <a:ext cx="2956099" cy="1291042"/>
      </dsp:txXfrm>
    </dsp:sp>
    <dsp:sp modelId="{92362F72-9685-403C-A0DB-7C9EA4DE793B}">
      <dsp:nvSpPr>
        <dsp:cNvPr id="0" name=""/>
        <dsp:cNvSpPr/>
      </dsp:nvSpPr>
      <dsp:spPr>
        <a:xfrm>
          <a:off x="3458294" y="2442168"/>
          <a:ext cx="4764010" cy="1291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Плавание свободным стилем в бассейнах и открытых водоемах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8294" y="2442168"/>
        <a:ext cx="4764010" cy="12910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94A2F-5DB7-4DBD-8D40-27AC69592FC4}">
      <dsp:nvSpPr>
        <dsp:cNvPr id="0" name=""/>
        <dsp:cNvSpPr/>
      </dsp:nvSpPr>
      <dsp:spPr>
        <a:xfrm>
          <a:off x="79801" y="1530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>
              <a:latin typeface="Constantia" pitchFamily="18" charset="0"/>
              <a:cs typeface="Times New Roman" pitchFamily="18" charset="0"/>
            </a:rPr>
            <a:t>Оздоровительная</a:t>
          </a:r>
          <a:endParaRPr lang="ru-RU" sz="1800" i="0" kern="1200" dirty="0">
            <a:latin typeface="Constantia" pitchFamily="18" charset="0"/>
            <a:cs typeface="Times New Roman" pitchFamily="18" charset="0"/>
          </a:endParaRPr>
        </a:p>
      </dsp:txBody>
      <dsp:txXfrm>
        <a:off x="79801" y="1530"/>
        <a:ext cx="3343274" cy="1337309"/>
      </dsp:txXfrm>
    </dsp:sp>
    <dsp:sp modelId="{920561B2-87A8-4E7D-A111-657752B77A6F}">
      <dsp:nvSpPr>
        <dsp:cNvPr id="0" name=""/>
        <dsp:cNvSpPr/>
      </dsp:nvSpPr>
      <dsp:spPr>
        <a:xfrm>
          <a:off x="2988450" y="115201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Укрепление  здоровья</a:t>
          </a:r>
          <a:endParaRPr lang="ru-RU" sz="1400" kern="1200" dirty="0"/>
        </a:p>
      </dsp:txBody>
      <dsp:txXfrm>
        <a:off x="2988450" y="115201"/>
        <a:ext cx="2774918" cy="1109967"/>
      </dsp:txXfrm>
    </dsp:sp>
    <dsp:sp modelId="{09204143-006B-4B6A-B69B-803C0B09A753}">
      <dsp:nvSpPr>
        <dsp:cNvPr id="0" name=""/>
        <dsp:cNvSpPr/>
      </dsp:nvSpPr>
      <dsp:spPr>
        <a:xfrm>
          <a:off x="5374880" y="115201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Закаливание, снижение заболевания</a:t>
          </a:r>
          <a:endParaRPr lang="ru-RU" sz="1400" kern="1200" dirty="0"/>
        </a:p>
      </dsp:txBody>
      <dsp:txXfrm>
        <a:off x="5374880" y="115201"/>
        <a:ext cx="2774918" cy="1109967"/>
      </dsp:txXfrm>
    </dsp:sp>
    <dsp:sp modelId="{54DDF053-F21C-4266-8570-5D9EA733E32E}">
      <dsp:nvSpPr>
        <dsp:cNvPr id="0" name=""/>
        <dsp:cNvSpPr/>
      </dsp:nvSpPr>
      <dsp:spPr>
        <a:xfrm>
          <a:off x="79801" y="1526063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Воспитательная</a:t>
          </a:r>
          <a:endParaRPr lang="ru-RU" sz="1800" kern="1200" dirty="0"/>
        </a:p>
      </dsp:txBody>
      <dsp:txXfrm>
        <a:off x="79801" y="1526063"/>
        <a:ext cx="3343274" cy="1337309"/>
      </dsp:txXfrm>
    </dsp:sp>
    <dsp:sp modelId="{DC66562F-391D-40AA-BC21-B5A51400D530}">
      <dsp:nvSpPr>
        <dsp:cNvPr id="0" name=""/>
        <dsp:cNvSpPr/>
      </dsp:nvSpPr>
      <dsp:spPr>
        <a:xfrm>
          <a:off x="2988450" y="1639734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личностных качеств</a:t>
          </a:r>
          <a:endParaRPr lang="ru-RU" sz="1400" kern="1200" dirty="0"/>
        </a:p>
      </dsp:txBody>
      <dsp:txXfrm>
        <a:off x="2988450" y="1639734"/>
        <a:ext cx="2774918" cy="1109967"/>
      </dsp:txXfrm>
    </dsp:sp>
    <dsp:sp modelId="{4FB1D08F-F8FB-4F0B-A315-668A11D99888}">
      <dsp:nvSpPr>
        <dsp:cNvPr id="0" name=""/>
        <dsp:cNvSpPr/>
      </dsp:nvSpPr>
      <dsp:spPr>
        <a:xfrm>
          <a:off x="5374880" y="1639734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Смелость, активность, самостоятельность</a:t>
          </a:r>
          <a:endParaRPr lang="ru-RU" sz="1400" kern="1200" dirty="0"/>
        </a:p>
      </dsp:txBody>
      <dsp:txXfrm>
        <a:off x="5374880" y="1639734"/>
        <a:ext cx="2774918" cy="1109967"/>
      </dsp:txXfrm>
    </dsp:sp>
    <dsp:sp modelId="{3D451108-9D1C-4934-B46C-67C7F367A197}">
      <dsp:nvSpPr>
        <dsp:cNvPr id="0" name=""/>
        <dsp:cNvSpPr/>
      </dsp:nvSpPr>
      <dsp:spPr>
        <a:xfrm>
          <a:off x="79801" y="3050596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Образовательная</a:t>
          </a:r>
          <a:endParaRPr lang="ru-RU" sz="1800" kern="1200" dirty="0"/>
        </a:p>
      </dsp:txBody>
      <dsp:txXfrm>
        <a:off x="79801" y="3050596"/>
        <a:ext cx="3343274" cy="1337309"/>
      </dsp:txXfrm>
    </dsp:sp>
    <dsp:sp modelId="{9766B51C-67B4-454E-8724-4EECFFBBF471}">
      <dsp:nvSpPr>
        <dsp:cNvPr id="0" name=""/>
        <dsp:cNvSpPr/>
      </dsp:nvSpPr>
      <dsp:spPr>
        <a:xfrm>
          <a:off x="2988450" y="3164268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двигательных навыков</a:t>
          </a:r>
          <a:endParaRPr lang="ru-RU" sz="1400" kern="1200" dirty="0"/>
        </a:p>
      </dsp:txBody>
      <dsp:txXfrm>
        <a:off x="2988450" y="3164268"/>
        <a:ext cx="2774918" cy="1109967"/>
      </dsp:txXfrm>
    </dsp:sp>
    <dsp:sp modelId="{44209A88-FF73-405C-83E4-7D42B609F0C0}">
      <dsp:nvSpPr>
        <dsp:cNvPr id="0" name=""/>
        <dsp:cNvSpPr/>
      </dsp:nvSpPr>
      <dsp:spPr>
        <a:xfrm>
          <a:off x="5374880" y="3164268"/>
          <a:ext cx="2774918" cy="11099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Погружение,  скольжение, лежание на воде</a:t>
          </a:r>
          <a:endParaRPr lang="ru-RU" sz="1400" kern="1200" dirty="0"/>
        </a:p>
      </dsp:txBody>
      <dsp:txXfrm>
        <a:off x="5374880" y="3164268"/>
        <a:ext cx="2774918" cy="110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 плаванию детей                         младшей группы                                              (первый год обучения)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МАДОУ ДС № 25 «КАЛИНКА»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Инструктор высшей категории                                           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Точенова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Ходьба и бег с корабликами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Руки отгребают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воду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Показать пяточки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Скольжение с «поплавками»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Надуваем «пузырь»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Раздувайся пузырь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7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 «Карусель»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Регулярно занимаясь плаванием, дети дошкольного возраста успешно осваивают программу за время пребывания в детском саду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артинки\0_1ba93_e2bd0802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Этапы обучения плаванию детей в ДОУ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Задачи обучения плаванию детей младшего возраста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Спуск в воду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Ходьба, держась за поручень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Прыжки в воде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«Фонтан» ногами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«Переправа»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Опускание носика в воду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9163" y="1935163"/>
            <a:ext cx="660567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176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Обучение плаванию детей                         младшей группы                                              (первый год обучения)</vt:lpstr>
      <vt:lpstr>Этапы обучения плаванию детей в ДОУ</vt:lpstr>
      <vt:lpstr>Задачи обучения плаванию детей младшего возраста</vt:lpstr>
      <vt:lpstr>Спуск в воду</vt:lpstr>
      <vt:lpstr>Ходьба, держась за поручень</vt:lpstr>
      <vt:lpstr>Прыжки в воде</vt:lpstr>
      <vt:lpstr>«Фонтан» ногами</vt:lpstr>
      <vt:lpstr>«Переправа» </vt:lpstr>
      <vt:lpstr>Опускание носика в воду</vt:lpstr>
      <vt:lpstr>Ходьба и бег с корабликами</vt:lpstr>
      <vt:lpstr>Руки отгребают воду</vt:lpstr>
      <vt:lpstr>Показать пяточки</vt:lpstr>
      <vt:lpstr>Скольжение с «поплавками»</vt:lpstr>
      <vt:lpstr>Надуваем «пузырь»</vt:lpstr>
      <vt:lpstr>Раздувайся пузырь</vt:lpstr>
      <vt:lpstr>Игра «Карусель»</vt:lpstr>
      <vt:lpstr> Регулярно занимаясь плаванием, дети дошкольного возраста успешно осваивают программу за время пребывания в детском саду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плаванию детей                             второй младшей группы (первый год обучения)</dc:title>
  <dc:creator>Toshiba</dc:creator>
  <cp:lastModifiedBy>Toshiba</cp:lastModifiedBy>
  <cp:revision>17</cp:revision>
  <dcterms:created xsi:type="dcterms:W3CDTF">2014-01-07T16:36:10Z</dcterms:created>
  <dcterms:modified xsi:type="dcterms:W3CDTF">2014-01-09T15:17:09Z</dcterms:modified>
</cp:coreProperties>
</file>