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FB29D-4580-4EAE-9975-B005766A7E2B}" type="datetimeFigureOut">
              <a:rPr lang="ru-RU"/>
              <a:pPr>
                <a:defRPr/>
              </a:pPr>
              <a:t>25.08.2015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A7BD3-20DB-428A-A3CF-7606EBD6A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5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20D2-5BB3-4328-B3FD-6F47A21ED673}" type="datetimeFigureOut">
              <a:rPr lang="ru-RU"/>
              <a:pPr>
                <a:defRPr/>
              </a:pPr>
              <a:t>25.08.2015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B785-E4EC-4E38-937C-AA0E3F521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CD75-92A6-474D-96CE-CF69415189F9}" type="datetimeFigureOut">
              <a:rPr lang="ru-RU"/>
              <a:pPr>
                <a:defRPr/>
              </a:pPr>
              <a:t>25.08.2015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61C40-3EFC-4DD0-8F67-92ED06619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738A0-8671-413B-8EB0-B84A3E2D1167}" type="datetimeFigureOut">
              <a:rPr lang="ru-RU"/>
              <a:pPr>
                <a:defRPr/>
              </a:pPr>
              <a:t>25.08.2015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E8537-DD4D-41F2-B7CF-394F71DD7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00912-A027-4358-A29B-B52932EF44AC}" type="datetimeFigureOut">
              <a:rPr lang="ru-RU"/>
              <a:pPr>
                <a:defRPr/>
              </a:pPr>
              <a:t>25.08.2015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A8E57-47E6-48E1-9515-D07F1A303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FEE43-F542-4894-82A8-7EFD7CE06BA3}" type="datetimeFigureOut">
              <a:rPr lang="ru-RU"/>
              <a:pPr>
                <a:defRPr/>
              </a:pPr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DCDC-4C74-4630-8841-A960F3A50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05311-6355-444C-B9D1-89C71E947128}" type="datetimeFigureOut">
              <a:rPr lang="ru-RU"/>
              <a:pPr>
                <a:defRPr/>
              </a:pPr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D2DD-78C3-4B9C-AE66-E4D120BFF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9 Мая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08AC6-3864-4700-80E3-5AE94FA0E885}" type="datetimeFigureOut">
              <a:rPr lang="ru-RU"/>
              <a:pPr>
                <a:defRPr/>
              </a:pPr>
              <a:t>25.08.2015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FB9F-6392-4B16-8C33-2BF079969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9 Мая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4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F156E-C1C5-40D6-AAF2-529FBC73F6E7}" type="datetimeFigureOut">
              <a:rPr lang="ru-RU"/>
              <a:pPr>
                <a:defRPr/>
              </a:pPr>
              <a:t>25.08.2015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DEBA-D9B2-481A-9054-34E1D1B66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C2038-E0C4-462E-B82B-2B5ED6A7D5A1}" type="datetimeFigureOut">
              <a:rPr lang="ru-RU"/>
              <a:pPr>
                <a:defRPr/>
              </a:pPr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C09AD-E97D-478F-B069-4767637B3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6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F80E-00B5-4C01-A046-BA1F256BF5FF}" type="datetimeFigureOut">
              <a:rPr lang="ru-RU"/>
              <a:pPr>
                <a:defRPr/>
              </a:pPr>
              <a:t>25.08.2015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A4208-8E2D-411A-B713-17D79A4CD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C7E7F-D6FA-4683-A87F-C3E5091CDC35}" type="datetimeFigureOut">
              <a:rPr lang="ru-RU"/>
              <a:pPr>
                <a:defRPr/>
              </a:pPr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F598-57CB-4D97-915B-708E6490C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B193E-5FAF-4086-A8B8-AF9B6C97062D}" type="datetimeFigureOut">
              <a:rPr lang="ru-RU"/>
              <a:pPr>
                <a:defRPr/>
              </a:pPr>
              <a:t>25.08.2015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9645A-9E9E-4611-A125-9B7898F6D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9814B-8EB5-44C1-94AC-F7EA9FE48F3C}" type="datetimeFigureOut">
              <a:rPr lang="ru-RU"/>
              <a:pPr>
                <a:defRPr/>
              </a:pPr>
              <a:t>25.08.2015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321DB-F2F7-4A17-A607-033D80F3C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B5D40-C107-4D9B-B18A-904C90D119B0}" type="datetimeFigureOut">
              <a:rPr lang="ru-RU"/>
              <a:pPr>
                <a:defRPr/>
              </a:pPr>
              <a:t>25.08.2015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A5473-8C0D-452F-B676-65BBE2C34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F99AFB-AA0C-4633-B46A-67881EB1E0BA}" type="datetimeFigureOut">
              <a:rPr lang="ru-RU"/>
              <a:pPr>
                <a:defRPr/>
              </a:pPr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D365F7-6BB8-42AC-99BD-7C86E9A85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2.jp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7" descr="7.jp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3" r:id="rId4"/>
    <p:sldLayoutId id="2147483667" r:id="rId5"/>
    <p:sldLayoutId id="2147483662" r:id="rId6"/>
    <p:sldLayoutId id="2147483661" r:id="rId7"/>
    <p:sldLayoutId id="2147483660" r:id="rId8"/>
    <p:sldLayoutId id="2147483659" r:id="rId9"/>
    <p:sldLayoutId id="2147483668" r:id="rId10"/>
    <p:sldLayoutId id="2147483658" r:id="rId11"/>
    <p:sldLayoutId id="2147483657" r:id="rId12"/>
    <p:sldLayoutId id="2147483656" r:id="rId13"/>
    <p:sldLayoutId id="2147483655" r:id="rId14"/>
    <p:sldLayoutId id="214748365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1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4763" y="1957388"/>
            <a:ext cx="7735887" cy="20907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2060848"/>
            <a:ext cx="8064896" cy="2215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/>
                <a:ea typeface="Calibri"/>
              </a:rPr>
              <a:t>Отборочный этап                                                                       8-й городской Спартакиады 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  <a:ea typeface="Calibri"/>
              </a:rPr>
              <a:t>«Здоровый дошкольник»,</a:t>
            </a:r>
            <a:r>
              <a:rPr lang="ru-RU" sz="2400" b="1" i="1" dirty="0" smtClean="0">
                <a:latin typeface="Times New Roman"/>
                <a:ea typeface="Calibri"/>
              </a:rPr>
              <a:t>                                        посвященной </a:t>
            </a:r>
            <a:r>
              <a:rPr lang="ru-RU" sz="2400" b="1" i="1" dirty="0">
                <a:latin typeface="Times New Roman"/>
                <a:ea typeface="Calibri"/>
              </a:rPr>
              <a:t>70-летию Победы </a:t>
            </a:r>
            <a:r>
              <a:rPr lang="ru-RU" sz="2400" b="1" i="1" dirty="0" smtClean="0">
                <a:latin typeface="Times New Roman"/>
                <a:ea typeface="Calibri"/>
              </a:rPr>
              <a:t>                                                            в Великой Отечественной войне  </a:t>
            </a:r>
          </a:p>
          <a:p>
            <a:pPr algn="ctr"/>
            <a:r>
              <a:rPr lang="ru-RU" sz="2400" b="1" i="1" dirty="0" smtClean="0">
                <a:latin typeface="Times New Roman"/>
                <a:ea typeface="Calibri"/>
              </a:rPr>
              <a:t>     </a:t>
            </a:r>
            <a:r>
              <a:rPr lang="ru-RU" b="1" i="1" dirty="0" smtClean="0">
                <a:latin typeface="Times New Roman"/>
                <a:ea typeface="Calibri"/>
              </a:rPr>
              <a:t>Городской округ Химки </a:t>
            </a:r>
            <a:endParaRPr lang="ru-RU" b="1" i="1" dirty="0" smtClean="0">
              <a:latin typeface="Times New Roman"/>
              <a:ea typeface="Calibri"/>
            </a:endParaRPr>
          </a:p>
          <a:p>
            <a:pPr algn="ctr"/>
            <a:r>
              <a:rPr lang="ru-RU" b="1" i="1" dirty="0" smtClean="0">
                <a:latin typeface="Times New Roman"/>
                <a:ea typeface="Calibri"/>
              </a:rPr>
              <a:t>2015г.</a:t>
            </a:r>
            <a:r>
              <a:rPr lang="ru-RU" b="1" i="1" dirty="0" smtClean="0">
                <a:latin typeface="Times New Roman"/>
                <a:ea typeface="Calibri"/>
              </a:rPr>
              <a:t>                                                                                                  </a:t>
            </a:r>
            <a:endParaRPr lang="ru-RU" i="1" dirty="0"/>
          </a:p>
        </p:txBody>
      </p:sp>
      <p:pic>
        <p:nvPicPr>
          <p:cNvPr id="1027" name="Picture 3" descr="C:\Users\user\Desktop\картинки\2045785518a82b1af4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2048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Наши девочки танцуют «Катюшу»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35" y="1600200"/>
            <a:ext cx="681113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4260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Награждение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35" y="1600200"/>
            <a:ext cx="681113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8008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124745"/>
            <a:ext cx="4248472" cy="2160240"/>
          </a:xfr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Участники: </a:t>
            </a:r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МАДОУ №13, МБДОУ №14, МБДОУ №17, МАДОУ №26, </a:t>
            </a: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МАДОУ №25, </a:t>
            </a:r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МБДОУ №41, МАДОУ №44, МБДОУ №52</a:t>
            </a:r>
            <a:br>
              <a:rPr lang="ru-RU" sz="22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3128392" cy="1633736"/>
          </a:xfr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 проведения: 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 №25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 февраля 2015год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28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3"/>
            <a:ext cx="8496944" cy="1152127"/>
          </a:xfrm>
        </p:spPr>
        <p:txBody>
          <a:bodyPr/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 учреждение Детский сад комбинированного вида №25 «КАЛИНКА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Точенова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Н.Н.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284984"/>
            <a:ext cx="8064896" cy="288032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 мероприятия: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привлечение детей к регулярным занятиям физической культурой и </a:t>
            </a: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спортом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;</a:t>
            </a:r>
            <a:b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пропаганда здорового образа жизни;</a:t>
            </a:r>
            <a:b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воспитание здорового молодого поколения;</a:t>
            </a:r>
            <a:b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активизация физкультурно-оздоровительной работы в дошкольных образовательных учреждениях </a:t>
            </a: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городского 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округа Химки</a:t>
            </a: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Построение участников Спартакиады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47" y="1600200"/>
            <a:ext cx="6809705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88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Разминка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35" y="1600200"/>
            <a:ext cx="681113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26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Первая эстафета:                                 «Пронеси Российский флаг»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81113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0683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Полоса препятствий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35" y="1600200"/>
            <a:ext cx="681113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4664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Эстафета: «Санитары»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35" y="1600200"/>
            <a:ext cx="681113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5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Проскачи на коне и попади в цель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35" y="1600200"/>
            <a:ext cx="681113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5412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Собери звезду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35" y="1600200"/>
            <a:ext cx="681113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2012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116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Муниципальное автономное дошкольное образовательное  учреждение Детский сад комбинированного вида №25 «КАЛИНКА» Инструктор по физической культуре Точенова Н.Н.</vt:lpstr>
      <vt:lpstr>Построение участников Спартакиады</vt:lpstr>
      <vt:lpstr>Разминка </vt:lpstr>
      <vt:lpstr>Первая эстафета:                                 «Пронеси Российский флаг»</vt:lpstr>
      <vt:lpstr>Полоса препятствий</vt:lpstr>
      <vt:lpstr>Эстафета: «Санитары»</vt:lpstr>
      <vt:lpstr>Проскачи на коне и попади в цель</vt:lpstr>
      <vt:lpstr>Собери звезду</vt:lpstr>
      <vt:lpstr>Наши девочки танцуют «Катюшу»</vt:lpstr>
      <vt:lpstr>Награждение</vt:lpstr>
      <vt:lpstr>Участники: МАДОУ №13, МБДОУ №14, МБДОУ №17, МАДОУ №26, МАДОУ №25, МБДОУ №41, МАДОУ №44, МБДОУ №52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18</cp:revision>
  <dcterms:created xsi:type="dcterms:W3CDTF">2015-04-11T16:33:53Z</dcterms:created>
  <dcterms:modified xsi:type="dcterms:W3CDTF">2015-08-25T10:00:13Z</dcterms:modified>
</cp:coreProperties>
</file>