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3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fp=0&amp;text=%D0%B3%D0%B5%D0%BE%D1%80%D0%B3%D0%B8%D0%B5%D0%B2%D1%81%D0%BA%D0%B0%D1%8F%20%D0%BB%D0%B5%D0%BD%D1%82%D0%B0%20%D0%BA%D0%B0%D1%80%D1%82%D0%B8%D0%BD%D0%BA%D0%B8&amp;noreask=1&amp;pos=15&amp;lr=213&amp;rpt=simage&amp;uinfo=ww-1124-wh-496-fw-899-fh-448-pd-1.2000000476837158&amp;img_url=http://www.rus-obr.ru/files/c105_0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Презентация  тематического занятия                                   «день защитника  отечества»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9134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МАДОУ ДС № 25 «КАЛИНКА»</a:t>
            </a:r>
          </a:p>
          <a:p>
            <a:pPr algn="ctr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Подготовили и провели:</a:t>
            </a:r>
          </a:p>
          <a:p>
            <a:pPr algn="ct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Музыкальный руководитель: Алексеева Л.В.</a:t>
            </a:r>
          </a:p>
          <a:p>
            <a:pPr algn="ct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Инструктор по физкультуре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Точенова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Н.Н.</a:t>
            </a:r>
          </a:p>
          <a:p>
            <a:pPr algn="ct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Воспитатель: Скобелева В.А.</a:t>
            </a:r>
          </a:p>
          <a:p>
            <a:pPr algn="ct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Воспитатель: Туманова Е.В.</a:t>
            </a:r>
          </a:p>
          <a:p>
            <a:pPr algn="ct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Городской округ Химки</a:t>
            </a:r>
          </a:p>
          <a:p>
            <a:pPr algn="ct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2014 г.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eliseyka.ru/wp-content/uploads/2013/05/%D1%81%D1%82%D0%B8%D1%85%D0%B8-%D0%BA-%D0%B4%D0%BD%D1%8E-%D0%BF%D0%BE%D0%B1%D0%B5%D0%B4%D1%8B-%D0%B4%D0%BB%D1%8F-%D0%B4%D0%B5%D1%82%D0%B5%D0%B9-1024x726.jpg?d483a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3275857" cy="2321665"/>
          </a:xfrm>
          <a:prstGeom prst="rect">
            <a:avLst/>
          </a:prstGeom>
          <a:noFill/>
        </p:spPr>
      </p:pic>
      <p:pic>
        <p:nvPicPr>
          <p:cNvPr id="14339" name="Picture 3" descr="C:\Users\Toshiba\Desktop\23 февраля\0_5b47a_b332fb11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48680"/>
            <a:ext cx="2374124" cy="4295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35516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 небе синем самолет – управляет им пилот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DSC006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9" descr="DSC006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628800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Содержимое 4" descr="DSC006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221088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Содержимое 5" descr="DSC008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4221088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42048" cy="14036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Стоит он в дозоре и зорок, и смел, чтоб мир потревожить никто                                                          не посмел!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DSC008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9" descr="DSC008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1628800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Содержимое 4" descr="DSC006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149080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Содержимое 5" descr="DSC006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149080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Аттракцион                                                           «доставь пакет»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DSC005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221088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9" descr="DSC0088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1628800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Содержимое 4" descr="DSC006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628800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Содержимое 5" descr="DSC008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221088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Коллективная работа                                         «наша родина сильна!»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DSC006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9" descr="DSC0069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1628800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Содержимое 4" descr="DSC007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149080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Содержимое 5" descr="DSC007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149080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1728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Наша армия родная                                    стережет покой страны,                                       чтоб росли мы, бед не зная, чтобы не было войны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5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852936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DSC007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2852936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5" name="Picture 1" descr="C:\Users\Toshiba\Desktop\23 февраля\0_8119f_1d7ff8f1_XL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085184"/>
            <a:ext cx="7620000" cy="212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251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Цели и задачи:                              Интеграция непосредственной организованной деятельности в старшей группе в образовательных областях - «познание», «музыка», «художественное  творчество», «здоровье»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773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Программное содержание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обобщать, уточнять и расширять представления  и знания детей об Армии;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активизировать словарный запас по теме;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совершенствовать грамматический строй;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развивать память, внимание, фонетическое восприятие;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Формировать навыки сотрудничества, доброжелательности;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формировать чувство патриотизма; 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вызвать радостное настроение, умение слушать музыку;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приобщать к здоровому образу жизни; 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воспитывать творческий вкус и воображение;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воспитывать любовь к родине;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развивать быстроту, ловкость, внимание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9649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23 февраля                                      красный день календаря  В этот день отца и деда поздравляет вся семья!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004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3717032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DSC0040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3717032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Наши будущие защитники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5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3997" y="1600200"/>
            <a:ext cx="3007480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DSC0059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35097" y="1600200"/>
            <a:ext cx="3007480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3888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Зарядка всем полезна,  зарядка всем нужна,                        от лени и болезней                         спасает нас она!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5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212976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DSC006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3140968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Матросский танец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8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196752"/>
            <a:ext cx="3520440" cy="24091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9" descr="DSC006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3521075" cy="22322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Содержимое 11" descr="DSC0076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11960" y="3933056"/>
            <a:ext cx="3521075" cy="2520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Содержимое 6" descr="DSC007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789040"/>
            <a:ext cx="3521075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Чтобы с гордостью нести воинское звание, каждому  солдату необходимо много знаний!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DSC006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700808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Содержимое 10" descr="DSC0061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700808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11" descr="DSC006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293096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13" descr="DSC006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4293096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Игра «Чья ракета попадет в цель?»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Содержимое 16" descr="DSC006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8" name="Содержимое 17" descr="DSC0066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1628800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Содержимое 4" descr="DSC006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293096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Содержимое 5" descr="DSC006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4293096"/>
            <a:ext cx="3521075" cy="233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383</TotalTime>
  <Words>191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Презентация  тематического занятия                                   «день защитника  отечества»</vt:lpstr>
      <vt:lpstr>Цели и задачи:                              Интеграция непосредственной организованной деятельности в старшей группе в образовательных областях - «познание», «музыка», «художественное  творчество», «здоровье»</vt:lpstr>
      <vt:lpstr>Программное содержание: обобщать, уточнять и расширять представления  и знания детей об Армии; активизировать словарный запас по теме; совершенствовать грамматический строй; развивать память, внимание, фонетическое восприятие; Формировать навыки сотрудничества, доброжелательности; формировать чувство патриотизма;  вызвать радостное настроение, умение слушать музыку; приобщать к здоровому образу жизни;  воспитывать творческий вкус и воображение; воспитывать любовь к родине; развивать быстроту, ловкость, внимание  </vt:lpstr>
      <vt:lpstr>23 февраля                                      красный день календаря  В этот день отца и деда поздравляет вся семья!</vt:lpstr>
      <vt:lpstr>Наши будущие защитники</vt:lpstr>
      <vt:lpstr>Зарядка всем полезна,  зарядка всем нужна,                        от лени и болезней                         спасает нас она!</vt:lpstr>
      <vt:lpstr>Матросский танец</vt:lpstr>
      <vt:lpstr>Чтобы с гордостью нести воинское звание, каждому  солдату необходимо много знаний!</vt:lpstr>
      <vt:lpstr>Игра «Чья ракета попадет в цель?»</vt:lpstr>
      <vt:lpstr>В небе синем самолет – управляет им пилот</vt:lpstr>
      <vt:lpstr>Стоит он в дозоре и зорок, и смел, чтоб мир потревожить никто                                                          не посмел!</vt:lpstr>
      <vt:lpstr>Аттракцион                                                           «доставь пакет»</vt:lpstr>
      <vt:lpstr>Коллективная работа                                         «наша родина сильна!»</vt:lpstr>
      <vt:lpstr>Наша армия родная                                    стережет покой страны,                                       чтоб росли мы, бед не зная, чтобы не было войны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Украшение музыкального зала </dc:title>
  <dc:creator>Toshiba</dc:creator>
  <cp:lastModifiedBy>Toshiba</cp:lastModifiedBy>
  <cp:revision>43</cp:revision>
  <dcterms:created xsi:type="dcterms:W3CDTF">2014-02-20T16:48:49Z</dcterms:created>
  <dcterms:modified xsi:type="dcterms:W3CDTF">2014-02-22T16:35:58Z</dcterms:modified>
</cp:coreProperties>
</file>