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71" r:id="rId3"/>
    <p:sldId id="262" r:id="rId4"/>
    <p:sldId id="257" r:id="rId5"/>
    <p:sldId id="258" r:id="rId6"/>
    <p:sldId id="261" r:id="rId7"/>
    <p:sldId id="259" r:id="rId8"/>
    <p:sldId id="260" r:id="rId9"/>
    <p:sldId id="269" r:id="rId10"/>
    <p:sldId id="263" r:id="rId11"/>
    <p:sldId id="265" r:id="rId12"/>
    <p:sldId id="264" r:id="rId13"/>
    <p:sldId id="266" r:id="rId14"/>
    <p:sldId id="267" r:id="rId15"/>
    <p:sldId id="274" r:id="rId16"/>
    <p:sldId id="273" r:id="rId17"/>
    <p:sldId id="26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C3F3-F6C8-4216-B786-8B4ECE4F810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88FA-ECCB-4A79-BD68-1BA8ED02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8FA-ECCB-4A79-BD68-1BA8ED02AD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3762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автономное дошкольное образовательное учреждение                            Детский сад комбинированного вида                      № 25 «КАЛИНКА»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4248472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Точенова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Городской округ Химки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Январь 2015 г.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87743771_513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96952"/>
            <a:ext cx="1133884" cy="1066340"/>
          </a:xfrm>
          <a:prstGeom prst="rect">
            <a:avLst/>
          </a:prstGeom>
        </p:spPr>
      </p:pic>
      <p:pic>
        <p:nvPicPr>
          <p:cNvPr id="5" name="Рисунок 4" descr="41e7637e7b6a9f27a98b84d3a185c7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21088"/>
            <a:ext cx="1693174" cy="2304256"/>
          </a:xfrm>
          <a:prstGeom prst="rect">
            <a:avLst/>
          </a:prstGeom>
        </p:spPr>
      </p:pic>
      <p:pic>
        <p:nvPicPr>
          <p:cNvPr id="6" name="Рисунок 5" descr="C:\Users\Toshiba\Desktop\картинки\olimpiada-raskraski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09120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87743771_513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4620" y="3573016"/>
            <a:ext cx="995399" cy="936104"/>
          </a:xfrm>
          <a:prstGeom prst="rect">
            <a:avLst/>
          </a:prstGeom>
        </p:spPr>
      </p:pic>
      <p:pic>
        <p:nvPicPr>
          <p:cNvPr id="1026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501008"/>
            <a:ext cx="864096" cy="991907"/>
          </a:xfrm>
          <a:prstGeom prst="rect">
            <a:avLst/>
          </a:prstGeom>
          <a:noFill/>
        </p:spPr>
      </p:pic>
      <p:pic>
        <p:nvPicPr>
          <p:cNvPr id="9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864096" cy="991907"/>
          </a:xfrm>
          <a:prstGeom prst="rect">
            <a:avLst/>
          </a:prstGeom>
          <a:noFill/>
        </p:spPr>
      </p:pic>
      <p:pic>
        <p:nvPicPr>
          <p:cNvPr id="10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88640"/>
            <a:ext cx="864096" cy="991907"/>
          </a:xfrm>
          <a:prstGeom prst="rect">
            <a:avLst/>
          </a:prstGeom>
          <a:noFill/>
        </p:spPr>
      </p:pic>
      <p:pic>
        <p:nvPicPr>
          <p:cNvPr id="11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348880"/>
            <a:ext cx="864096" cy="991907"/>
          </a:xfrm>
          <a:prstGeom prst="rect">
            <a:avLst/>
          </a:prstGeom>
          <a:noFill/>
        </p:spPr>
      </p:pic>
      <p:pic>
        <p:nvPicPr>
          <p:cNvPr id="12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2856"/>
            <a:ext cx="864096" cy="991907"/>
          </a:xfrm>
          <a:prstGeom prst="rect">
            <a:avLst/>
          </a:prstGeom>
          <a:noFill/>
        </p:spPr>
      </p:pic>
      <p:pic>
        <p:nvPicPr>
          <p:cNvPr id="13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005064"/>
            <a:ext cx="864096" cy="991907"/>
          </a:xfrm>
          <a:prstGeom prst="rect">
            <a:avLst/>
          </a:prstGeom>
          <a:noFill/>
        </p:spPr>
      </p:pic>
      <p:pic>
        <p:nvPicPr>
          <p:cNvPr id="14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564904"/>
            <a:ext cx="864096" cy="991907"/>
          </a:xfrm>
          <a:prstGeom prst="rect">
            <a:avLst/>
          </a:prstGeom>
          <a:noFill/>
        </p:spPr>
      </p:pic>
      <p:pic>
        <p:nvPicPr>
          <p:cNvPr id="15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284984"/>
            <a:ext cx="720080" cy="826589"/>
          </a:xfrm>
          <a:prstGeom prst="rect">
            <a:avLst/>
          </a:prstGeom>
          <a:noFill/>
        </p:spPr>
      </p:pic>
      <p:pic>
        <p:nvPicPr>
          <p:cNvPr id="16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837217"/>
            <a:ext cx="648072" cy="743930"/>
          </a:xfrm>
          <a:prstGeom prst="rect">
            <a:avLst/>
          </a:prstGeom>
          <a:noFill/>
        </p:spPr>
      </p:pic>
      <p:pic>
        <p:nvPicPr>
          <p:cNvPr id="17" name="Picture 2" descr="C:\Users\Toshiba\Desktop\картинки\Снежин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4284" y="5877272"/>
            <a:ext cx="675908" cy="77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Команда «КАЛИНКА»                            готова к старту!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Парад, открытие соревнований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6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Представители администрации и управления образования г.Химки приветствуют участников соревнований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3007480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Содержимое 3" descr="himki_f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3"/>
            <a:ext cx="2952328" cy="1968218"/>
          </a:xfrm>
          <a:prstGeom prst="rect">
            <a:avLst/>
          </a:prstGeom>
        </p:spPr>
      </p:pic>
      <p:pic>
        <p:nvPicPr>
          <p:cNvPr id="6" name="Содержимое 3" descr="192094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556792"/>
            <a:ext cx="1257343" cy="1368152"/>
          </a:xfrm>
          <a:prstGeom prst="rect">
            <a:avLst/>
          </a:prstGeom>
        </p:spPr>
      </p:pic>
      <p:pic>
        <p:nvPicPr>
          <p:cNvPr id="7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3284984"/>
            <a:ext cx="792088" cy="909151"/>
          </a:xfrm>
          <a:prstGeom prst="rect">
            <a:avLst/>
          </a:prstGeom>
        </p:spPr>
      </p:pic>
      <p:pic>
        <p:nvPicPr>
          <p:cNvPr id="8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792088" cy="909151"/>
          </a:xfrm>
          <a:prstGeom prst="rect">
            <a:avLst/>
          </a:prstGeom>
        </p:spPr>
      </p:pic>
      <p:pic>
        <p:nvPicPr>
          <p:cNvPr id="9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149080"/>
            <a:ext cx="792088" cy="909151"/>
          </a:xfrm>
          <a:prstGeom prst="rect">
            <a:avLst/>
          </a:prstGeom>
        </p:spPr>
      </p:pic>
      <p:pic>
        <p:nvPicPr>
          <p:cNvPr id="10" name="Рисунок 9" descr="1287743771_513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797152"/>
            <a:ext cx="1133884" cy="1066340"/>
          </a:xfrm>
          <a:prstGeom prst="rect">
            <a:avLst/>
          </a:prstGeom>
        </p:spPr>
      </p:pic>
      <p:pic>
        <p:nvPicPr>
          <p:cNvPr id="11" name="Рисунок 10" descr="1287743771_513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365104"/>
            <a:ext cx="1133884" cy="1066340"/>
          </a:xfrm>
          <a:prstGeom prst="rect">
            <a:avLst/>
          </a:prstGeom>
        </p:spPr>
      </p:pic>
      <p:pic>
        <p:nvPicPr>
          <p:cNvPr id="12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1830" y="5373217"/>
            <a:ext cx="564626" cy="648072"/>
          </a:xfrm>
          <a:prstGeom prst="rect">
            <a:avLst/>
          </a:prstGeom>
        </p:spPr>
      </p:pic>
      <p:pic>
        <p:nvPicPr>
          <p:cNvPr id="13" name="Содержимое 3" descr="14437_pi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5301208"/>
            <a:ext cx="973229" cy="9732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минут старт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старт!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Финишировали все!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Инструкторы по физкультуре получают награды для детей и грамоты для детского сада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 медалями и призами,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родители довольны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340768"/>
            <a:ext cx="4104456" cy="76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zi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12832"/>
            <a:ext cx="7217775" cy="5413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Лыжный праздник                                     «Юный лыжник  -  2015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-пропаганда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здорового и активного образа жизни;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-привлечение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детей к регулярным занятиям лыжными гонками;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-совершенствование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спортивно-массовой и физкультурно-оздоровительной работы с воспитанниками дошкольных образовательных учреждений городского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округа;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-дальнейшая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популяризация лыжного спорта  среди дошкольных образовательных учреждений г.о .Химки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Отборочные соревнования     МАДОУ № 25 «Калинка»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237" y="1600200"/>
            <a:ext cx="68195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Стартовали все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237" y="1600200"/>
            <a:ext cx="68195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Бывали неудачи!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2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003778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3" descr="DSC0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003778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2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237" y="1600200"/>
            <a:ext cx="68195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Проигравших нет!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237" y="1600200"/>
            <a:ext cx="68195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Команда детского сада отобрана к муниципальным соревнованиям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237" y="1600200"/>
            <a:ext cx="68195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28.01.2015г. Лыжный стадион «СНЕЖИНКА»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7" name="Содержимое 3" descr="sv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1800200" cy="1350150"/>
          </a:xfrm>
          <a:prstGeom prst="rect">
            <a:avLst/>
          </a:prstGeom>
        </p:spPr>
      </p:pic>
      <p:pic>
        <p:nvPicPr>
          <p:cNvPr id="8" name="Содержимое 5" descr="1328193333_2_li900_69C6919859F24E418DB17B4DA79B5D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437112"/>
            <a:ext cx="1807096" cy="1807096"/>
          </a:xfrm>
          <a:prstGeom prst="rect">
            <a:avLst/>
          </a:prstGeom>
        </p:spPr>
      </p:pic>
      <p:pic>
        <p:nvPicPr>
          <p:cNvPr id="9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284984"/>
            <a:ext cx="792088" cy="909151"/>
          </a:xfrm>
          <a:prstGeom prst="rect">
            <a:avLst/>
          </a:prstGeom>
        </p:spPr>
      </p:pic>
      <p:pic>
        <p:nvPicPr>
          <p:cNvPr id="10" name="Рисунок 9" descr="1287743771_513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2132856"/>
            <a:ext cx="1133884" cy="1066340"/>
          </a:xfrm>
          <a:prstGeom prst="rect">
            <a:avLst/>
          </a:prstGeom>
        </p:spPr>
      </p:pic>
      <p:pic>
        <p:nvPicPr>
          <p:cNvPr id="11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628800"/>
            <a:ext cx="690098" cy="792088"/>
          </a:xfrm>
          <a:prstGeom prst="rect">
            <a:avLst/>
          </a:prstGeom>
        </p:spPr>
      </p:pic>
      <p:pic>
        <p:nvPicPr>
          <p:cNvPr id="12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556792"/>
            <a:ext cx="690098" cy="792088"/>
          </a:xfrm>
          <a:prstGeom prst="rect">
            <a:avLst/>
          </a:prstGeom>
        </p:spPr>
      </p:pic>
      <p:pic>
        <p:nvPicPr>
          <p:cNvPr id="13" name="Рисунок 12" descr="1287743771_513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284984"/>
            <a:ext cx="1133884" cy="1066340"/>
          </a:xfrm>
          <a:prstGeom prst="rect">
            <a:avLst/>
          </a:prstGeom>
        </p:spPr>
      </p:pic>
      <p:pic>
        <p:nvPicPr>
          <p:cNvPr id="14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365104"/>
            <a:ext cx="792088" cy="909151"/>
          </a:xfrm>
          <a:prstGeom prst="rect">
            <a:avLst/>
          </a:prstGeom>
        </p:spPr>
      </p:pic>
      <p:pic>
        <p:nvPicPr>
          <p:cNvPr id="15" name="Содержимое 7" descr="Снежин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5301208"/>
            <a:ext cx="792088" cy="9091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168</Words>
  <Application>Microsoft Office PowerPoint</Application>
  <PresentationFormat>Экран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автономное дошкольное образовательное учреждение                            Детский сад комбинированного вида                      № 25 «КАЛИНКА»</vt:lpstr>
      <vt:lpstr>Лыжный праздник                                     «Юный лыжник  -  2015»</vt:lpstr>
      <vt:lpstr>Отборочные соревнования     МАДОУ № 25 «Калинка»</vt:lpstr>
      <vt:lpstr>Стартовали все</vt:lpstr>
      <vt:lpstr>Бывали неудачи!</vt:lpstr>
      <vt:lpstr>Награждение</vt:lpstr>
      <vt:lpstr>Проигравших нет!</vt:lpstr>
      <vt:lpstr>Команда детского сада отобрана к муниципальным соревнованиям</vt:lpstr>
      <vt:lpstr>28.01.2015г. Лыжный стадион «СНЕЖИНКА»</vt:lpstr>
      <vt:lpstr>Команда «КАЛИНКА»                            готова к старту!</vt:lpstr>
      <vt:lpstr>Парад, открытие соревнований</vt:lpstr>
      <vt:lpstr>Представители администрации и управления образования г.Химки приветствуют участников соревнований</vt:lpstr>
      <vt:lpstr>Через 5 минут старт</vt:lpstr>
      <vt:lpstr>На старт!</vt:lpstr>
      <vt:lpstr>Финишировали все!</vt:lpstr>
      <vt:lpstr>Инструкторы по физкультуре получают награды для детей и грамоты для детского сада</vt:lpstr>
      <vt:lpstr>Дети с медалями и призами, родители довольны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                          Детский сад комбинированного вида                      № 25 «КАЛИНКА»</dc:title>
  <dc:creator>Toshiba</dc:creator>
  <cp:lastModifiedBy>Toshiba</cp:lastModifiedBy>
  <cp:revision>35</cp:revision>
  <dcterms:created xsi:type="dcterms:W3CDTF">2015-01-30T16:12:41Z</dcterms:created>
  <dcterms:modified xsi:type="dcterms:W3CDTF">2015-02-06T14:41:10Z</dcterms:modified>
</cp:coreProperties>
</file>